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73" r:id="rId13"/>
    <p:sldId id="276" r:id="rId14"/>
    <p:sldId id="274" r:id="rId15"/>
    <p:sldId id="27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C1C4C-B993-49BF-947E-1CDD618CFC20}" v="7" dt="2024-02-06T14:42:35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henkosi Siziba" userId="1f8df558-fdfe-4ec7-8a90-ed976796f351" providerId="ADAL" clId="{157C1C4C-B993-49BF-947E-1CDD618CFC20}"/>
    <pc:docChg chg="undo custSel addSld delSld modSld sldOrd">
      <pc:chgData name="Athenkosi Siziba" userId="1f8df558-fdfe-4ec7-8a90-ed976796f351" providerId="ADAL" clId="{157C1C4C-B993-49BF-947E-1CDD618CFC20}" dt="2024-03-05T06:50:38.326" v="827" actId="20577"/>
      <pc:docMkLst>
        <pc:docMk/>
      </pc:docMkLst>
      <pc:sldChg chg="addSp delSp modSp mod setClrOvrMap delDesignElem">
        <pc:chgData name="Athenkosi Siziba" userId="1f8df558-fdfe-4ec7-8a90-ed976796f351" providerId="ADAL" clId="{157C1C4C-B993-49BF-947E-1CDD618CFC20}" dt="2024-02-05T16:46:36.861" v="714"/>
        <pc:sldMkLst>
          <pc:docMk/>
          <pc:sldMk cId="932071057" sldId="256"/>
        </pc:sldMkLst>
        <pc:spChg chg="mod">
          <ac:chgData name="Athenkosi Siziba" userId="1f8df558-fdfe-4ec7-8a90-ed976796f351" providerId="ADAL" clId="{157C1C4C-B993-49BF-947E-1CDD618CFC20}" dt="2023-11-14T10:31:17.649" v="81" actId="26606"/>
          <ac:spMkLst>
            <pc:docMk/>
            <pc:sldMk cId="932071057" sldId="256"/>
            <ac:spMk id="2" creationId="{4008C1FD-E574-F4FE-888F-C8FE5F0C169B}"/>
          </ac:spMkLst>
        </pc:spChg>
        <pc:spChg chg="mod">
          <ac:chgData name="Athenkosi Siziba" userId="1f8df558-fdfe-4ec7-8a90-ed976796f351" providerId="ADAL" clId="{157C1C4C-B993-49BF-947E-1CDD618CFC20}" dt="2023-11-14T13:26:15.044" v="705" actId="20577"/>
          <ac:spMkLst>
            <pc:docMk/>
            <pc:sldMk cId="932071057" sldId="256"/>
            <ac:spMk id="3" creationId="{906A71CE-0AF2-51FF-102B-1F915DCA72C6}"/>
          </ac:spMkLst>
        </pc:spChg>
        <pc:spChg chg="add del">
          <ac:chgData name="Athenkosi Siziba" userId="1f8df558-fdfe-4ec7-8a90-ed976796f351" providerId="ADAL" clId="{157C1C4C-B993-49BF-947E-1CDD618CFC20}" dt="2023-11-14T10:31:09.603" v="78" actId="26606"/>
          <ac:spMkLst>
            <pc:docMk/>
            <pc:sldMk cId="932071057" sldId="256"/>
            <ac:spMk id="9" creationId="{C6A81905-F480-46A4-BC10-215D24EA1AE6}"/>
          </ac:spMkLst>
        </pc:spChg>
        <pc:spChg chg="add del">
          <ac:chgData name="Athenkosi Siziba" userId="1f8df558-fdfe-4ec7-8a90-ed976796f351" providerId="ADAL" clId="{157C1C4C-B993-49BF-947E-1CDD618CFC20}" dt="2023-11-14T10:31:09.603" v="78" actId="26606"/>
          <ac:spMkLst>
            <pc:docMk/>
            <pc:sldMk cId="932071057" sldId="256"/>
            <ac:spMk id="11" creationId="{36FD4D9D-3784-41E8-8405-A42B72F51331}"/>
          </ac:spMkLst>
        </pc:spChg>
        <pc:spChg chg="add del">
          <ac:chgData name="Athenkosi Siziba" userId="1f8df558-fdfe-4ec7-8a90-ed976796f351" providerId="ADAL" clId="{157C1C4C-B993-49BF-947E-1CDD618CFC20}" dt="2023-11-14T10:31:09.603" v="78" actId="26606"/>
          <ac:spMkLst>
            <pc:docMk/>
            <pc:sldMk cId="932071057" sldId="256"/>
            <ac:spMk id="13" creationId="{09811DF6-66E4-43D5-B564-3151796531ED}"/>
          </ac:spMkLst>
        </pc:spChg>
        <pc:spChg chg="add del">
          <ac:chgData name="Athenkosi Siziba" userId="1f8df558-fdfe-4ec7-8a90-ed976796f351" providerId="ADAL" clId="{157C1C4C-B993-49BF-947E-1CDD618CFC20}" dt="2023-11-14T10:31:09.603" v="78" actId="26606"/>
          <ac:spMkLst>
            <pc:docMk/>
            <pc:sldMk cId="932071057" sldId="256"/>
            <ac:spMk id="15" creationId="{60817A52-B891-4228-A61E-0C0A57632DDA}"/>
          </ac:spMkLst>
        </pc:spChg>
        <pc:spChg chg="add del">
          <ac:chgData name="Athenkosi Siziba" userId="1f8df558-fdfe-4ec7-8a90-ed976796f351" providerId="ADAL" clId="{157C1C4C-B993-49BF-947E-1CDD618CFC20}" dt="2023-11-14T10:31:17.508" v="80" actId="26606"/>
          <ac:spMkLst>
            <pc:docMk/>
            <pc:sldMk cId="932071057" sldId="256"/>
            <ac:spMk id="17" creationId="{D27CF008-4B18-436D-B2D5-C1346C12438E}"/>
          </ac:spMkLst>
        </pc:spChg>
        <pc:spChg chg="add del">
          <ac:chgData name="Athenkosi Siziba" userId="1f8df558-fdfe-4ec7-8a90-ed976796f351" providerId="ADAL" clId="{157C1C4C-B993-49BF-947E-1CDD618CFC20}" dt="2023-11-14T10:31:17.508" v="80" actId="26606"/>
          <ac:spMkLst>
            <pc:docMk/>
            <pc:sldMk cId="932071057" sldId="256"/>
            <ac:spMk id="18" creationId="{CE22DAD8-5F67-4B73-ADA9-06EF381F7AD6}"/>
          </ac:spMkLst>
        </pc:spChg>
        <pc:spChg chg="add del">
          <ac:chgData name="Athenkosi Siziba" userId="1f8df558-fdfe-4ec7-8a90-ed976796f351" providerId="ADAL" clId="{157C1C4C-B993-49BF-947E-1CDD618CFC20}" dt="2023-11-14T10:31:17.508" v="80" actId="26606"/>
          <ac:spMkLst>
            <pc:docMk/>
            <pc:sldMk cId="932071057" sldId="256"/>
            <ac:spMk id="19" creationId="{E4F17063-EDA4-417B-946F-BA357F3B390D}"/>
          </ac:spMkLst>
        </pc:spChg>
        <pc:spChg chg="add del">
          <ac:chgData name="Athenkosi Siziba" userId="1f8df558-fdfe-4ec7-8a90-ed976796f351" providerId="ADAL" clId="{157C1C4C-B993-49BF-947E-1CDD618CFC20}" dt="2023-11-14T10:31:17.508" v="80" actId="26606"/>
          <ac:spMkLst>
            <pc:docMk/>
            <pc:sldMk cId="932071057" sldId="256"/>
            <ac:spMk id="20" creationId="{D36F3EEA-55D4-4677-80E7-92D00B8F343B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932071057" sldId="256"/>
            <ac:spMk id="22" creationId="{757B325C-3E35-45CF-9D07-3BCB281F3B9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932071057" sldId="256"/>
            <ac:spMk id="23" creationId="{C24BEC42-AFF3-40D1-93A2-A27A42E1E23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932071057" sldId="256"/>
            <ac:spMk id="24" creationId="{608F427C-1EC9-4280-9367-F2B3AA063E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932071057" sldId="256"/>
            <ac:spMk id="25" creationId="{F98810A7-E114-447A-A7D6-69B27CFB5650}"/>
          </ac:spMkLst>
        </pc:spChg>
        <pc:picChg chg="mod ord">
          <ac:chgData name="Athenkosi Siziba" userId="1f8df558-fdfe-4ec7-8a90-ed976796f351" providerId="ADAL" clId="{157C1C4C-B993-49BF-947E-1CDD618CFC20}" dt="2023-11-14T10:31:17.649" v="81" actId="26606"/>
          <ac:picMkLst>
            <pc:docMk/>
            <pc:sldMk cId="932071057" sldId="256"/>
            <ac:picMk id="4" creationId="{D76CE7B4-1A92-E05C-8A8B-867D98838B24}"/>
          </ac:picMkLst>
        </pc:picChg>
      </pc:sldChg>
      <pc:sldChg chg="delSp modSp mod delDesignElem">
        <pc:chgData name="Athenkosi Siziba" userId="1f8df558-fdfe-4ec7-8a90-ed976796f351" providerId="ADAL" clId="{157C1C4C-B993-49BF-947E-1CDD618CFC20}" dt="2024-02-05T16:46:36.861" v="714"/>
        <pc:sldMkLst>
          <pc:docMk/>
          <pc:sldMk cId="2247160165" sldId="257"/>
        </pc:sldMkLst>
        <pc:spChg chg="mod">
          <ac:chgData name="Athenkosi Siziba" userId="1f8df558-fdfe-4ec7-8a90-ed976796f351" providerId="ADAL" clId="{157C1C4C-B993-49BF-947E-1CDD618CFC20}" dt="2023-11-14T13:02:14.246" v="678" actId="20577"/>
          <ac:spMkLst>
            <pc:docMk/>
            <pc:sldMk cId="2247160165" sldId="257"/>
            <ac:spMk id="3" creationId="{43D2EBCA-F25B-86D0-E6A5-FC7266348413}"/>
          </ac:spMkLst>
        </pc:spChg>
        <pc:spChg chg="del">
          <ac:chgData name="Athenkosi Siziba" userId="1f8df558-fdfe-4ec7-8a90-ed976796f351" providerId="ADAL" clId="{157C1C4C-B993-49BF-947E-1CDD618CFC20}" dt="2024-02-05T16:46:36.861" v="714"/>
          <ac:spMkLst>
            <pc:docMk/>
            <pc:sldMk cId="2247160165" sldId="257"/>
            <ac:spMk id="9" creationId="{C8A3C342-1D03-412F-8DD3-BF519E8E0AE9}"/>
          </ac:spMkLst>
        </pc:spChg>
        <pc:spChg chg="del">
          <ac:chgData name="Athenkosi Siziba" userId="1f8df558-fdfe-4ec7-8a90-ed976796f351" providerId="ADAL" clId="{157C1C4C-B993-49BF-947E-1CDD618CFC20}" dt="2024-02-05T16:46:36.861" v="714"/>
          <ac:spMkLst>
            <pc:docMk/>
            <pc:sldMk cId="2247160165" sldId="257"/>
            <ac:spMk id="11" creationId="{81CC9B02-E087-4350-AEBD-2C3CF001AF01}"/>
          </ac:spMkLst>
        </pc:spChg>
      </pc:sldChg>
      <pc:sldChg chg="addSp modSp mod setBg">
        <pc:chgData name="Athenkosi Siziba" userId="1f8df558-fdfe-4ec7-8a90-ed976796f351" providerId="ADAL" clId="{157C1C4C-B993-49BF-947E-1CDD618CFC20}" dt="2024-03-05T06:50:38.326" v="827" actId="20577"/>
        <pc:sldMkLst>
          <pc:docMk/>
          <pc:sldMk cId="948711480" sldId="258"/>
        </pc:sldMkLst>
        <pc:spChg chg="mod">
          <ac:chgData name="Athenkosi Siziba" userId="1f8df558-fdfe-4ec7-8a90-ed976796f351" providerId="ADAL" clId="{157C1C4C-B993-49BF-947E-1CDD618CFC20}" dt="2024-02-06T14:42:42.693" v="727" actId="26606"/>
          <ac:spMkLst>
            <pc:docMk/>
            <pc:sldMk cId="948711480" sldId="258"/>
            <ac:spMk id="2" creationId="{34657B0C-1057-3320-9BE1-8DFAD6BA1796}"/>
          </ac:spMkLst>
        </pc:spChg>
        <pc:spChg chg="mod">
          <ac:chgData name="Athenkosi Siziba" userId="1f8df558-fdfe-4ec7-8a90-ed976796f351" providerId="ADAL" clId="{157C1C4C-B993-49BF-947E-1CDD618CFC20}" dt="2024-03-05T06:50:38.326" v="827" actId="20577"/>
          <ac:spMkLst>
            <pc:docMk/>
            <pc:sldMk cId="948711480" sldId="258"/>
            <ac:spMk id="3" creationId="{6E0F1106-AE12-E4C0-97B9-2AB659FB763C}"/>
          </ac:spMkLst>
        </pc:spChg>
        <pc:picChg chg="add">
          <ac:chgData name="Athenkosi Siziba" userId="1f8df558-fdfe-4ec7-8a90-ed976796f351" providerId="ADAL" clId="{157C1C4C-B993-49BF-947E-1CDD618CFC20}" dt="2024-02-06T14:42:42.693" v="727" actId="26606"/>
          <ac:picMkLst>
            <pc:docMk/>
            <pc:sldMk cId="948711480" sldId="258"/>
            <ac:picMk id="5" creationId="{337443F2-A851-746A-2848-67E2C4C00377}"/>
          </ac:picMkLst>
        </pc:picChg>
      </pc:sldChg>
      <pc:sldChg chg="del">
        <pc:chgData name="Athenkosi Siziba" userId="1f8df558-fdfe-4ec7-8a90-ed976796f351" providerId="ADAL" clId="{157C1C4C-B993-49BF-947E-1CDD618CFC20}" dt="2023-11-14T10:29:36.412" v="16" actId="680"/>
        <pc:sldMkLst>
          <pc:docMk/>
          <pc:sldMk cId="1523443012" sldId="259"/>
        </pc:sldMkLst>
      </pc:sldChg>
      <pc:sldChg chg="addSp delSp modSp new mod">
        <pc:chgData name="Athenkosi Siziba" userId="1f8df558-fdfe-4ec7-8a90-ed976796f351" providerId="ADAL" clId="{157C1C4C-B993-49BF-947E-1CDD618CFC20}" dt="2024-02-06T14:42:35.354" v="723"/>
        <pc:sldMkLst>
          <pc:docMk/>
          <pc:sldMk cId="3214936802" sldId="259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214936802" sldId="259"/>
            <ac:spMk id="2" creationId="{3BBF83AA-705E-7BA2-8575-604E7568E575}"/>
          </ac:spMkLst>
        </pc:spChg>
        <pc:spChg chg="add del mod">
          <ac:chgData name="Athenkosi Siziba" userId="1f8df558-fdfe-4ec7-8a90-ed976796f351" providerId="ADAL" clId="{157C1C4C-B993-49BF-947E-1CDD618CFC20}" dt="2023-11-14T12:47:14.336" v="488" actId="26606"/>
          <ac:spMkLst>
            <pc:docMk/>
            <pc:sldMk cId="3214936802" sldId="259"/>
            <ac:spMk id="3" creationId="{8E749D0C-0F81-A96D-A7A8-4B1B732AC9DF}"/>
          </ac:spMkLst>
        </pc:spChg>
        <pc:graphicFrameChg chg="add del">
          <ac:chgData name="Athenkosi Siziba" userId="1f8df558-fdfe-4ec7-8a90-ed976796f351" providerId="ADAL" clId="{157C1C4C-B993-49BF-947E-1CDD618CFC20}" dt="2023-11-14T12:47:14.305" v="487" actId="26606"/>
          <ac:graphicFrameMkLst>
            <pc:docMk/>
            <pc:sldMk cId="3214936802" sldId="259"/>
            <ac:graphicFrameMk id="5" creationId="{94C2E92C-3396-6857-F2B7-BC132602ADAE}"/>
          </ac:graphicFrameMkLst>
        </pc:graphicFrameChg>
        <pc:graphicFrameChg chg="add mod modGraphic">
          <ac:chgData name="Athenkosi Siziba" userId="1f8df558-fdfe-4ec7-8a90-ed976796f351" providerId="ADAL" clId="{157C1C4C-B993-49BF-947E-1CDD618CFC20}" dt="2023-11-14T13:24:10.604" v="685" actId="120"/>
          <ac:graphicFrameMkLst>
            <pc:docMk/>
            <pc:sldMk cId="3214936802" sldId="259"/>
            <ac:graphicFrameMk id="7" creationId="{AFF7E8A0-46C6-265B-EA81-BB906549CE43}"/>
          </ac:graphicFrameMkLst>
        </pc:graphicFrameChg>
      </pc:sldChg>
      <pc:sldChg chg="addSp modSp new mod setBg">
        <pc:chgData name="Athenkosi Siziba" userId="1f8df558-fdfe-4ec7-8a90-ed976796f351" providerId="ADAL" clId="{157C1C4C-B993-49BF-947E-1CDD618CFC20}" dt="2024-02-06T14:42:35.665" v="724" actId="27636"/>
        <pc:sldMkLst>
          <pc:docMk/>
          <pc:sldMk cId="1166129096" sldId="260"/>
        </pc:sldMkLst>
        <pc:spChg chg="mod">
          <ac:chgData name="Athenkosi Siziba" userId="1f8df558-fdfe-4ec7-8a90-ed976796f351" providerId="ADAL" clId="{157C1C4C-B993-49BF-947E-1CDD618CFC20}" dt="2023-11-14T12:48:34.793" v="492" actId="26606"/>
          <ac:spMkLst>
            <pc:docMk/>
            <pc:sldMk cId="1166129096" sldId="260"/>
            <ac:spMk id="2" creationId="{F97CC2F6-636A-4330-F31F-969A86ABE271}"/>
          </ac:spMkLst>
        </pc:spChg>
        <pc:spChg chg="mod">
          <ac:chgData name="Athenkosi Siziba" userId="1f8df558-fdfe-4ec7-8a90-ed976796f351" providerId="ADAL" clId="{157C1C4C-B993-49BF-947E-1CDD618CFC20}" dt="2024-02-06T14:42:35.665" v="724" actId="27636"/>
          <ac:spMkLst>
            <pc:docMk/>
            <pc:sldMk cId="1166129096" sldId="260"/>
            <ac:spMk id="3" creationId="{2340AB39-6C54-BAD0-E564-8E3551A2A11A}"/>
          </ac:spMkLst>
        </pc:spChg>
        <pc:picChg chg="add">
          <ac:chgData name="Athenkosi Siziba" userId="1f8df558-fdfe-4ec7-8a90-ed976796f351" providerId="ADAL" clId="{157C1C4C-B993-49BF-947E-1CDD618CFC20}" dt="2023-11-14T12:48:34.793" v="492" actId="26606"/>
          <ac:picMkLst>
            <pc:docMk/>
            <pc:sldMk cId="1166129096" sldId="260"/>
            <ac:picMk id="7" creationId="{5DD78523-9AF5-06C4-9A83-8CE1D1C025D2}"/>
          </ac:picMkLst>
        </pc:picChg>
      </pc:sldChg>
      <pc:sldChg chg="modSp new mod">
        <pc:chgData name="Athenkosi Siziba" userId="1f8df558-fdfe-4ec7-8a90-ed976796f351" providerId="ADAL" clId="{157C1C4C-B993-49BF-947E-1CDD618CFC20}" dt="2024-02-06T14:42:35.354" v="723"/>
        <pc:sldMkLst>
          <pc:docMk/>
          <pc:sldMk cId="259003930" sldId="261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259003930" sldId="261"/>
            <ac:spMk id="2" creationId="{E52BA0F6-90A7-5F57-B50C-44736868EE65}"/>
          </ac:spMkLst>
        </pc:spChg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259003930" sldId="261"/>
            <ac:spMk id="3" creationId="{70C97D9B-3940-D660-130A-C82ADC937185}"/>
          </ac:spMkLst>
        </pc:spChg>
      </pc:sldChg>
      <pc:sldChg chg="modSp new mod">
        <pc:chgData name="Athenkosi Siziba" userId="1f8df558-fdfe-4ec7-8a90-ed976796f351" providerId="ADAL" clId="{157C1C4C-B993-49BF-947E-1CDD618CFC20}" dt="2024-02-06T14:42:35.354" v="723"/>
        <pc:sldMkLst>
          <pc:docMk/>
          <pc:sldMk cId="1495424794" sldId="262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1495424794" sldId="262"/>
            <ac:spMk id="2" creationId="{21A6113D-F84F-3FD6-C64A-B55E37758F3B}"/>
          </ac:spMkLst>
        </pc:spChg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1495424794" sldId="262"/>
            <ac:spMk id="3" creationId="{11121581-9193-31F2-B3E4-46FFA0B1BB0B}"/>
          </ac:spMkLst>
        </pc:spChg>
      </pc:sldChg>
      <pc:sldChg chg="modSp new mod">
        <pc:chgData name="Athenkosi Siziba" userId="1f8df558-fdfe-4ec7-8a90-ed976796f351" providerId="ADAL" clId="{157C1C4C-B993-49BF-947E-1CDD618CFC20}" dt="2024-02-06T14:42:35.354" v="723"/>
        <pc:sldMkLst>
          <pc:docMk/>
          <pc:sldMk cId="3354285544" sldId="263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354285544" sldId="263"/>
            <ac:spMk id="2" creationId="{FB0772F7-5842-341E-4215-667499F5CCE8}"/>
          </ac:spMkLst>
        </pc:spChg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354285544" sldId="263"/>
            <ac:spMk id="3" creationId="{9FC21B2B-9618-748F-6E0C-EDBE123816A6}"/>
          </ac:spMkLst>
        </pc:spChg>
      </pc:sldChg>
      <pc:sldChg chg="modSp new mod ord">
        <pc:chgData name="Athenkosi Siziba" userId="1f8df558-fdfe-4ec7-8a90-ed976796f351" providerId="ADAL" clId="{157C1C4C-B993-49BF-947E-1CDD618CFC20}" dt="2024-02-06T14:42:35.354" v="723"/>
        <pc:sldMkLst>
          <pc:docMk/>
          <pc:sldMk cId="1523328363" sldId="264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1523328363" sldId="264"/>
            <ac:spMk id="2" creationId="{2BE11D0F-95D3-C454-5A20-118BA564B555}"/>
          </ac:spMkLst>
        </pc:spChg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1523328363" sldId="264"/>
            <ac:spMk id="3" creationId="{A57A47B8-E540-40DF-7E24-51C067A8EC4A}"/>
          </ac:spMkLst>
        </pc:spChg>
      </pc:sldChg>
      <pc:sldChg chg="modSp new mod">
        <pc:chgData name="Athenkosi Siziba" userId="1f8df558-fdfe-4ec7-8a90-ed976796f351" providerId="ADAL" clId="{157C1C4C-B993-49BF-947E-1CDD618CFC20}" dt="2024-02-06T14:42:35.354" v="723"/>
        <pc:sldMkLst>
          <pc:docMk/>
          <pc:sldMk cId="3972213522" sldId="265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972213522" sldId="265"/>
            <ac:spMk id="2" creationId="{35AD6977-21C5-B923-6D3C-76D1A1DB8326}"/>
          </ac:spMkLst>
        </pc:spChg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972213522" sldId="265"/>
            <ac:spMk id="3" creationId="{745E926C-6FD5-79B9-17F7-1C07DF89B148}"/>
          </ac:spMkLst>
        </pc:spChg>
      </pc:sldChg>
      <pc:sldChg chg="addSp delSp modSp new mod setBg delDesignElem">
        <pc:chgData name="Athenkosi Siziba" userId="1f8df558-fdfe-4ec7-8a90-ed976796f351" providerId="ADAL" clId="{157C1C4C-B993-49BF-947E-1CDD618CFC20}" dt="2024-02-06T14:42:35.354" v="723"/>
        <pc:sldMkLst>
          <pc:docMk/>
          <pc:sldMk cId="3760889012" sldId="266"/>
        </pc:sldMkLst>
        <pc:spChg chg="del mod">
          <ac:chgData name="Athenkosi Siziba" userId="1f8df558-fdfe-4ec7-8a90-ed976796f351" providerId="ADAL" clId="{157C1C4C-B993-49BF-947E-1CDD618CFC20}" dt="2023-11-14T12:02:03.777" v="222" actId="21"/>
          <ac:spMkLst>
            <pc:docMk/>
            <pc:sldMk cId="3760889012" sldId="266"/>
            <ac:spMk id="2" creationId="{0F4B38D7-D677-7387-0D0E-F40E94F4ACEA}"/>
          </ac:spMkLst>
        </pc:spChg>
        <pc:spChg chg="mod or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3" creationId="{2E5B578F-9960-48C0-9F94-A0C6FE8BC560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4" creationId="{A40F3206-A25C-8CB6-D6D1-18265BD79B07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5" creationId="{FE491945-DEA2-B55A-1281-F3FF92E316A3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6" creationId="{73C42347-B06C-6788-D7AC-CBD739F3BA88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7" creationId="{A23063E1-5FB0-797F-B13A-A8B7F24680CB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8" creationId="{A05625C8-F4AB-F23D-253B-BC97598A82AB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9" creationId="{59C8659A-6ECD-6B02-67B8-850574DE762D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0" creationId="{C91973FB-C705-FA22-FA13-B727208E77AD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1" creationId="{842564D1-8660-C4F9-F9EA-0CE3B437A5E3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2" creationId="{4FF42737-9474-0C33-D558-9DC178F8153C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3" creationId="{E7031C3D-0E1A-E251-D638-07D34577CD79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4" creationId="{25A15D65-2B9F-B2D0-A5AB-ADDA553031D4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5" creationId="{A4C805D2-1741-DAE4-16C1-A0D5D9200024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6" creationId="{3205BFE4-0B05-25FF-9C5D-1929C669D71A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17" creationId="{8C798DA8-C88B-602C-F5AC-594532CFE539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36" creationId="{A7BD5ACF-F07B-0EE2-F683-4F7FADF7A88C}"/>
          </ac:spMkLst>
        </pc:spChg>
        <pc:spChg chg="add del mod">
          <ac:chgData name="Athenkosi Siziba" userId="1f8df558-fdfe-4ec7-8a90-ed976796f351" providerId="ADAL" clId="{157C1C4C-B993-49BF-947E-1CDD618CFC20}" dt="2024-02-05T16:46:45.480" v="718" actId="26606"/>
          <ac:spMkLst>
            <pc:docMk/>
            <pc:sldMk cId="3760889012" sldId="266"/>
            <ac:spMk id="37" creationId="{FDFEBBD3-1087-60F7-58A6-12F29C00B6DF}"/>
          </ac:spMkLst>
        </pc:spChg>
        <pc:spChg chg="add del">
          <ac:chgData name="Athenkosi Siziba" userId="1f8df558-fdfe-4ec7-8a90-ed976796f351" providerId="ADAL" clId="{157C1C4C-B993-49BF-947E-1CDD618CFC20}" dt="2024-02-06T14:42:35.354" v="723"/>
          <ac:spMkLst>
            <pc:docMk/>
            <pc:sldMk cId="3760889012" sldId="266"/>
            <ac:spMk id="42" creationId="{BACC6370-2D7E-4714-9D71-7542949D7D5D}"/>
          </ac:spMkLst>
        </pc:spChg>
        <pc:spChg chg="add del">
          <ac:chgData name="Athenkosi Siziba" userId="1f8df558-fdfe-4ec7-8a90-ed976796f351" providerId="ADAL" clId="{157C1C4C-B993-49BF-947E-1CDD618CFC20}" dt="2024-02-06T14:42:35.354" v="723"/>
          <ac:spMkLst>
            <pc:docMk/>
            <pc:sldMk cId="3760889012" sldId="266"/>
            <ac:spMk id="44" creationId="{F68B3F68-107C-434F-AA38-110D5EA91B85}"/>
          </ac:spMkLst>
        </pc:spChg>
        <pc:spChg chg="add del">
          <ac:chgData name="Athenkosi Siziba" userId="1f8df558-fdfe-4ec7-8a90-ed976796f351" providerId="ADAL" clId="{157C1C4C-B993-49BF-947E-1CDD618CFC20}" dt="2024-02-06T14:42:35.354" v="723"/>
          <ac:spMkLst>
            <pc:docMk/>
            <pc:sldMk cId="3760889012" sldId="266"/>
            <ac:spMk id="46" creationId="{AAD0DBB9-1A4B-4391-81D4-CB19F9AB918A}"/>
          </ac:spMkLst>
        </pc:spChg>
        <pc:spChg chg="add del">
          <ac:chgData name="Athenkosi Siziba" userId="1f8df558-fdfe-4ec7-8a90-ed976796f351" providerId="ADAL" clId="{157C1C4C-B993-49BF-947E-1CDD618CFC20}" dt="2024-02-06T14:42:35.354" v="723"/>
          <ac:spMkLst>
            <pc:docMk/>
            <pc:sldMk cId="3760889012" sldId="266"/>
            <ac:spMk id="48" creationId="{063BBA22-50EA-4C4D-BE05-F1CE4E63AA56}"/>
          </ac:spMkLst>
        </pc:sp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18" creationId="{BD430247-C3DA-5860-99D6-E5716AD1F1BA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19" creationId="{32930A93-30DF-AC18-D5E3-C57E75487808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0" creationId="{177C1244-4A78-FB32-1EED-728FF3638565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1" creationId="{E2CE2D08-ED35-20B9-18D2-AF7CA8F3F726}"/>
          </ac:cxnSpMkLst>
        </pc:cxnChg>
        <pc:cxnChg chg="add del mod">
          <ac:chgData name="Athenkosi Siziba" userId="1f8df558-fdfe-4ec7-8a90-ed976796f351" providerId="ADAL" clId="{157C1C4C-B993-49BF-947E-1CDD618CFC20}" dt="2024-02-05T16:48:00.047" v="720" actId="14100"/>
          <ac:cxnSpMkLst>
            <pc:docMk/>
            <pc:sldMk cId="3760889012" sldId="266"/>
            <ac:cxnSpMk id="22" creationId="{2BF8D242-128A-E86B-14C2-29DBC6BF0956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3" creationId="{C718A921-7817-B819-EF44-11B107327A17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4" creationId="{E60457FA-B9D9-AF44-273C-92A101EB1E45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5" creationId="{AB47C737-4894-46FA-4510-C09A64217817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6" creationId="{5EE70A24-F9E2-62B8-E93C-542D89056630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7" creationId="{D113E4D8-16EE-0A8C-C038-6CB2A9D58777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8" creationId="{035E11BF-7946-3265-DAFC-38D7F0FD8A29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29" creationId="{C8A8EB39-F732-CC97-1F11-182157F61F8E}"/>
          </ac:cxnSpMkLst>
        </pc:cxnChg>
        <pc:cxnChg chg="add del mod">
          <ac:chgData name="Athenkosi Siziba" userId="1f8df558-fdfe-4ec7-8a90-ed976796f351" providerId="ADAL" clId="{157C1C4C-B993-49BF-947E-1CDD618CFC20}" dt="2024-02-05T16:48:05.509" v="721" actId="14100"/>
          <ac:cxnSpMkLst>
            <pc:docMk/>
            <pc:sldMk cId="3760889012" sldId="266"/>
            <ac:cxnSpMk id="30" creationId="{E8E9D469-E5D5-3C8A-98FE-2D4A48670529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31" creationId="{F7BA876D-93D5-BDEE-FAC2-239C2B9446A5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32" creationId="{C0C448A2-70E0-D01E-4C94-52D66A12A5AE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33" creationId="{94AB6660-B767-05AC-F88F-D19D3D0A0828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34" creationId="{10891991-FC57-F50A-8B56-23AE99F41E88}"/>
          </ac:cxnSpMkLst>
        </pc:cxnChg>
        <pc:cxnChg chg="add del mod">
          <ac:chgData name="Athenkosi Siziba" userId="1f8df558-fdfe-4ec7-8a90-ed976796f351" providerId="ADAL" clId="{157C1C4C-B993-49BF-947E-1CDD618CFC20}" dt="2024-02-05T16:46:45.480" v="718" actId="26606"/>
          <ac:cxnSpMkLst>
            <pc:docMk/>
            <pc:sldMk cId="3760889012" sldId="266"/>
            <ac:cxnSpMk id="35" creationId="{3F83B920-8756-A374-6F06-851DCF5AE1FF}"/>
          </ac:cxnSpMkLst>
        </pc:cxnChg>
      </pc:sldChg>
      <pc:sldChg chg="modSp new mod ord">
        <pc:chgData name="Athenkosi Siziba" userId="1f8df558-fdfe-4ec7-8a90-ed976796f351" providerId="ADAL" clId="{157C1C4C-B993-49BF-947E-1CDD618CFC20}" dt="2024-02-06T14:42:35.354" v="723"/>
        <pc:sldMkLst>
          <pc:docMk/>
          <pc:sldMk cId="1764168304" sldId="267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1764168304" sldId="267"/>
            <ac:spMk id="2" creationId="{C73CE0F8-5E61-4F5E-2B2C-D786AA2C112E}"/>
          </ac:spMkLst>
        </pc:spChg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1764168304" sldId="267"/>
            <ac:spMk id="3" creationId="{E8AD48C2-E848-90AF-86C4-732D644AA96A}"/>
          </ac:spMkLst>
        </pc:spChg>
      </pc:sldChg>
      <pc:sldChg chg="addSp delSp modSp new mod setBg setClrOvrMap delDesignElem">
        <pc:chgData name="Athenkosi Siziba" userId="1f8df558-fdfe-4ec7-8a90-ed976796f351" providerId="ADAL" clId="{157C1C4C-B993-49BF-947E-1CDD618CFC20}" dt="2024-02-05T16:46:36.861" v="714"/>
        <pc:sldMkLst>
          <pc:docMk/>
          <pc:sldMk cId="1089430838" sldId="268"/>
        </pc:sldMkLst>
        <pc:spChg chg="mod">
          <ac:chgData name="Athenkosi Siziba" userId="1f8df558-fdfe-4ec7-8a90-ed976796f351" providerId="ADAL" clId="{157C1C4C-B993-49BF-947E-1CDD618CFC20}" dt="2023-11-14T12:43:09.656" v="476" actId="26606"/>
          <ac:spMkLst>
            <pc:docMk/>
            <pc:sldMk cId="1089430838" sldId="268"/>
            <ac:spMk id="2" creationId="{A7470A98-9980-B35A-FE14-8F7A2D106CFC}"/>
          </ac:spMkLst>
        </pc:spChg>
        <pc:spChg chg="del">
          <ac:chgData name="Athenkosi Siziba" userId="1f8df558-fdfe-4ec7-8a90-ed976796f351" providerId="ADAL" clId="{157C1C4C-B993-49BF-947E-1CDD618CFC20}" dt="2023-11-14T12:07:16.434" v="273" actId="22"/>
          <ac:spMkLst>
            <pc:docMk/>
            <pc:sldMk cId="1089430838" sldId="268"/>
            <ac:spMk id="3" creationId="{A3419953-1385-C5C9-5511-63D7B3501F4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89430838" sldId="268"/>
            <ac:spMk id="14" creationId="{4AC0CD9D-7610-4620-93B4-798CCD9AB581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89430838" sldId="268"/>
            <ac:spMk id="20" creationId="{DE4D62F9-188E-4530-84C2-24BDEE4BEB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89430838" sldId="268"/>
            <ac:spMk id="22" creationId="{757B325C-3E35-45CF-9D07-3BCB281F3B9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89430838" sldId="268"/>
            <ac:spMk id="24" creationId="{C24BEC42-AFF3-40D1-93A2-A27A42E1E23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89430838" sldId="268"/>
            <ac:spMk id="26" creationId="{608F427C-1EC9-4280-9367-F2B3AA063E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89430838" sldId="268"/>
            <ac:spMk id="28" creationId="{F98810A7-E114-447A-A7D6-69B27CFB5650}"/>
          </ac:spMkLst>
        </pc:spChg>
        <pc:picChg chg="add mod ord">
          <ac:chgData name="Athenkosi Siziba" userId="1f8df558-fdfe-4ec7-8a90-ed976796f351" providerId="ADAL" clId="{157C1C4C-B993-49BF-947E-1CDD618CFC20}" dt="2023-11-14T12:43:14.258" v="477" actId="27614"/>
          <ac:picMkLst>
            <pc:docMk/>
            <pc:sldMk cId="1089430838" sldId="268"/>
            <ac:picMk id="5" creationId="{9B8C9A5C-9A92-48E4-CC6A-D4DD738D2A78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89430838" sldId="268"/>
            <ac:picMk id="10" creationId="{41B68C77-138E-4BF7-A276-BD0C78A4219F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89430838" sldId="268"/>
            <ac:picMk id="12" creationId="{7C268552-D473-46ED-B1B8-422042C4DEF1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89430838" sldId="268"/>
            <ac:picMk id="16" creationId="{B9238B3E-24AA-439A-B527-6C5DF6D72145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89430838" sldId="268"/>
            <ac:picMk id="18" creationId="{69F01145-BEA3-4CBF-AA21-10077B948CA8}"/>
          </ac:picMkLst>
        </pc:picChg>
      </pc:sldChg>
      <pc:sldChg chg="addSp delSp modSp new mod setBg delDesignElem">
        <pc:chgData name="Athenkosi Siziba" userId="1f8df558-fdfe-4ec7-8a90-ed976796f351" providerId="ADAL" clId="{157C1C4C-B993-49BF-947E-1CDD618CFC20}" dt="2024-02-05T16:46:36.861" v="714"/>
        <pc:sldMkLst>
          <pc:docMk/>
          <pc:sldMk cId="203646857" sldId="269"/>
        </pc:sldMkLst>
        <pc:spChg chg="del">
          <ac:chgData name="Athenkosi Siziba" userId="1f8df558-fdfe-4ec7-8a90-ed976796f351" providerId="ADAL" clId="{157C1C4C-B993-49BF-947E-1CDD618CFC20}" dt="2023-11-14T12:43:01.676" v="475" actId="26606"/>
          <ac:spMkLst>
            <pc:docMk/>
            <pc:sldMk cId="203646857" sldId="269"/>
            <ac:spMk id="2" creationId="{B071528D-564C-5FEC-4682-EB06A3F9C27A}"/>
          </ac:spMkLst>
        </pc:spChg>
        <pc:spChg chg="del">
          <ac:chgData name="Athenkosi Siziba" userId="1f8df558-fdfe-4ec7-8a90-ed976796f351" providerId="ADAL" clId="{157C1C4C-B993-49BF-947E-1CDD618CFC20}" dt="2023-11-14T12:10:14.322" v="280" actId="22"/>
          <ac:spMkLst>
            <pc:docMk/>
            <pc:sldMk cId="203646857" sldId="269"/>
            <ac:spMk id="3" creationId="{6B544588-3682-6E5C-61BC-20163B9DD20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03646857" sldId="269"/>
            <ac:spMk id="14" creationId="{AEBE9F1A-B38D-446E-83AE-14B17CE77FF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03646857" sldId="269"/>
            <ac:spMk id="20" creationId="{5E3EB826-A471-488F-9E8A-D65528A3C0CA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03646857" sldId="269"/>
            <ac:spMk id="22" creationId="{DFB3CEA1-88D9-42FB-88ED-1E9807FE6596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03646857" sldId="269"/>
            <ac:spMk id="24" creationId="{9A6C928E-4252-4F33-8C34-E50A12A3170B}"/>
          </ac:spMkLst>
        </pc:spChg>
        <pc:picChg chg="add mod ord">
          <ac:chgData name="Athenkosi Siziba" userId="1f8df558-fdfe-4ec7-8a90-ed976796f351" providerId="ADAL" clId="{157C1C4C-B993-49BF-947E-1CDD618CFC20}" dt="2023-11-14T12:43:01.676" v="475" actId="26606"/>
          <ac:picMkLst>
            <pc:docMk/>
            <pc:sldMk cId="203646857" sldId="269"/>
            <ac:picMk id="5" creationId="{CBA0011F-8CB5-1A09-AAE3-1A9CE5AFEE91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03646857" sldId="269"/>
            <ac:picMk id="10" creationId="{C9ECDD5C-152A-4CC7-8333-0F367B3A62EA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03646857" sldId="269"/>
            <ac:picMk id="12" creationId="{7F5C92A3-369B-43F3-BDCE-E560B1B0EC89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03646857" sldId="269"/>
            <ac:picMk id="16" creationId="{915B5014-A7EC-4BA6-9C83-8840CF81DB28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03646857" sldId="269"/>
            <ac:picMk id="18" creationId="{022C43AB-86D7-420D-8AD7-DC0A15FDD0AF}"/>
          </ac:picMkLst>
        </pc:picChg>
      </pc:sldChg>
      <pc:sldChg chg="addSp delSp modSp new mod ord setBg setClrOvrMap delDesignElem">
        <pc:chgData name="Athenkosi Siziba" userId="1f8df558-fdfe-4ec7-8a90-ed976796f351" providerId="ADAL" clId="{157C1C4C-B993-49BF-947E-1CDD618CFC20}" dt="2024-02-05T16:46:36.861" v="714"/>
        <pc:sldMkLst>
          <pc:docMk/>
          <pc:sldMk cId="3828918996" sldId="270"/>
        </pc:sldMkLst>
        <pc:spChg chg="mod">
          <ac:chgData name="Athenkosi Siziba" userId="1f8df558-fdfe-4ec7-8a90-ed976796f351" providerId="ADAL" clId="{157C1C4C-B993-49BF-947E-1CDD618CFC20}" dt="2023-11-14T12:46:31.846" v="484" actId="26606"/>
          <ac:spMkLst>
            <pc:docMk/>
            <pc:sldMk cId="3828918996" sldId="270"/>
            <ac:spMk id="2" creationId="{9BAAE2E1-27B9-1036-4ADC-5CB4F0B58433}"/>
          </ac:spMkLst>
        </pc:spChg>
        <pc:spChg chg="del">
          <ac:chgData name="Athenkosi Siziba" userId="1f8df558-fdfe-4ec7-8a90-ed976796f351" providerId="ADAL" clId="{157C1C4C-B993-49BF-947E-1CDD618CFC20}" dt="2023-11-14T12:46:27.267" v="482" actId="22"/>
          <ac:spMkLst>
            <pc:docMk/>
            <pc:sldMk cId="3828918996" sldId="270"/>
            <ac:spMk id="3" creationId="{1DA4A702-800C-B0F0-C59E-095829B3D5CF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3828918996" sldId="270"/>
            <ac:spMk id="14" creationId="{4AC0CD9D-7610-4620-93B4-798CCD9AB581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3828918996" sldId="270"/>
            <ac:spMk id="20" creationId="{DE4D62F9-188E-4530-84C2-24BDEE4BEB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3828918996" sldId="270"/>
            <ac:spMk id="22" creationId="{757B325C-3E35-45CF-9D07-3BCB281F3B9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3828918996" sldId="270"/>
            <ac:spMk id="24" creationId="{C24BEC42-AFF3-40D1-93A2-A27A42E1E23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3828918996" sldId="270"/>
            <ac:spMk id="26" creationId="{608F427C-1EC9-4280-9367-F2B3AA063E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3828918996" sldId="270"/>
            <ac:spMk id="28" creationId="{F98810A7-E114-447A-A7D6-69B27CFB5650}"/>
          </ac:spMkLst>
        </pc:spChg>
        <pc:picChg chg="add mod ord">
          <ac:chgData name="Athenkosi Siziba" userId="1f8df558-fdfe-4ec7-8a90-ed976796f351" providerId="ADAL" clId="{157C1C4C-B993-49BF-947E-1CDD618CFC20}" dt="2023-11-14T12:46:31.846" v="484" actId="26606"/>
          <ac:picMkLst>
            <pc:docMk/>
            <pc:sldMk cId="3828918996" sldId="270"/>
            <ac:picMk id="5" creationId="{F81DECEE-F6E0-389C-8758-4D159F453E03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3828918996" sldId="270"/>
            <ac:picMk id="10" creationId="{41B68C77-138E-4BF7-A276-BD0C78A4219F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3828918996" sldId="270"/>
            <ac:picMk id="12" creationId="{7C268552-D473-46ED-B1B8-422042C4DEF1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3828918996" sldId="270"/>
            <ac:picMk id="16" creationId="{B9238B3E-24AA-439A-B527-6C5DF6D72145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3828918996" sldId="270"/>
            <ac:picMk id="18" creationId="{69F01145-BEA3-4CBF-AA21-10077B948CA8}"/>
          </ac:picMkLst>
        </pc:picChg>
      </pc:sldChg>
      <pc:sldChg chg="addSp delSp modSp new mod setBg delDesignElem">
        <pc:chgData name="Athenkosi Siziba" userId="1f8df558-fdfe-4ec7-8a90-ed976796f351" providerId="ADAL" clId="{157C1C4C-B993-49BF-947E-1CDD618CFC20}" dt="2024-02-05T16:46:36.861" v="714"/>
        <pc:sldMkLst>
          <pc:docMk/>
          <pc:sldMk cId="1046020564" sldId="271"/>
        </pc:sldMkLst>
        <pc:spChg chg="add del">
          <ac:chgData name="Athenkosi Siziba" userId="1f8df558-fdfe-4ec7-8a90-ed976796f351" providerId="ADAL" clId="{157C1C4C-B993-49BF-947E-1CDD618CFC20}" dt="2023-11-14T12:42:53.353" v="474" actId="26606"/>
          <ac:spMkLst>
            <pc:docMk/>
            <pc:sldMk cId="1046020564" sldId="271"/>
            <ac:spMk id="2" creationId="{61FD722F-9B1C-F1E0-DE32-E31E497F06A9}"/>
          </ac:spMkLst>
        </pc:spChg>
        <pc:spChg chg="del">
          <ac:chgData name="Athenkosi Siziba" userId="1f8df558-fdfe-4ec7-8a90-ed976796f351" providerId="ADAL" clId="{157C1C4C-B993-49BF-947E-1CDD618CFC20}" dt="2023-11-14T12:42:44.033" v="469" actId="22"/>
          <ac:spMkLst>
            <pc:docMk/>
            <pc:sldMk cId="1046020564" sldId="271"/>
            <ac:spMk id="3" creationId="{73460CD4-A50E-7B8F-A29F-29EDFC7349E1}"/>
          </ac:spMkLst>
        </pc:spChg>
        <pc:spChg chg="add del">
          <ac:chgData name="Athenkosi Siziba" userId="1f8df558-fdfe-4ec7-8a90-ed976796f351" providerId="ADAL" clId="{157C1C4C-B993-49BF-947E-1CDD618CFC20}" dt="2023-11-14T12:42:53.306" v="473" actId="26606"/>
          <ac:spMkLst>
            <pc:docMk/>
            <pc:sldMk cId="1046020564" sldId="271"/>
            <ac:spMk id="14" creationId="{DA1DAC79-DDBA-4382-9D43-6E5F685BE5FB}"/>
          </ac:spMkLst>
        </pc:spChg>
        <pc:spChg chg="add del">
          <ac:chgData name="Athenkosi Siziba" userId="1f8df558-fdfe-4ec7-8a90-ed976796f351" providerId="ADAL" clId="{157C1C4C-B993-49BF-947E-1CDD618CFC20}" dt="2023-11-14T12:42:53.306" v="473" actId="26606"/>
          <ac:spMkLst>
            <pc:docMk/>
            <pc:sldMk cId="1046020564" sldId="271"/>
            <ac:spMk id="20" creationId="{6AACA73D-178F-4CFC-99E3-9F4FCBBDBA83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46020564" sldId="271"/>
            <ac:spMk id="22" creationId="{DFB3CEA1-88D9-42FB-88ED-1E9807FE6596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46020564" sldId="271"/>
            <ac:spMk id="24" creationId="{9A6C928E-4252-4F33-8C34-E50A12A3170B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46020564" sldId="271"/>
            <ac:spMk id="26" creationId="{AEBE9F1A-B38D-446E-83AE-14B17CE77FF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1046020564" sldId="271"/>
            <ac:spMk id="29" creationId="{5E3EB826-A471-488F-9E8A-D65528A3C0CA}"/>
          </ac:spMkLst>
        </pc:spChg>
        <pc:picChg chg="add mod ord">
          <ac:chgData name="Athenkosi Siziba" userId="1f8df558-fdfe-4ec7-8a90-ed976796f351" providerId="ADAL" clId="{157C1C4C-B993-49BF-947E-1CDD618CFC20}" dt="2023-11-14T12:42:53.353" v="474" actId="26606"/>
          <ac:picMkLst>
            <pc:docMk/>
            <pc:sldMk cId="1046020564" sldId="271"/>
            <ac:picMk id="5" creationId="{D1BFFC3D-75A1-D2EC-8BB5-F8172364CDCC}"/>
          </ac:picMkLst>
        </pc:picChg>
        <pc:picChg chg="add del">
          <ac:chgData name="Athenkosi Siziba" userId="1f8df558-fdfe-4ec7-8a90-ed976796f351" providerId="ADAL" clId="{157C1C4C-B993-49BF-947E-1CDD618CFC20}" dt="2023-11-14T12:42:53.306" v="473" actId="26606"/>
          <ac:picMkLst>
            <pc:docMk/>
            <pc:sldMk cId="1046020564" sldId="271"/>
            <ac:picMk id="10" creationId="{5B89E5C5-A037-45B3-9D37-3658914D4799}"/>
          </ac:picMkLst>
        </pc:picChg>
        <pc:picChg chg="add del">
          <ac:chgData name="Athenkosi Siziba" userId="1f8df558-fdfe-4ec7-8a90-ed976796f351" providerId="ADAL" clId="{157C1C4C-B993-49BF-947E-1CDD618CFC20}" dt="2023-11-14T12:42:53.306" v="473" actId="26606"/>
          <ac:picMkLst>
            <pc:docMk/>
            <pc:sldMk cId="1046020564" sldId="271"/>
            <ac:picMk id="12" creationId="{5ACB93B0-521E-443D-9750-AFCFDDB3E801}"/>
          </ac:picMkLst>
        </pc:picChg>
        <pc:picChg chg="add del">
          <ac:chgData name="Athenkosi Siziba" userId="1f8df558-fdfe-4ec7-8a90-ed976796f351" providerId="ADAL" clId="{157C1C4C-B993-49BF-947E-1CDD618CFC20}" dt="2023-11-14T12:42:53.306" v="473" actId="26606"/>
          <ac:picMkLst>
            <pc:docMk/>
            <pc:sldMk cId="1046020564" sldId="271"/>
            <ac:picMk id="16" creationId="{E0880F10-995F-4F01-A83B-7ECDB7BE7905}"/>
          </ac:picMkLst>
        </pc:picChg>
        <pc:picChg chg="add del">
          <ac:chgData name="Athenkosi Siziba" userId="1f8df558-fdfe-4ec7-8a90-ed976796f351" providerId="ADAL" clId="{157C1C4C-B993-49BF-947E-1CDD618CFC20}" dt="2023-11-14T12:42:53.306" v="473" actId="26606"/>
          <ac:picMkLst>
            <pc:docMk/>
            <pc:sldMk cId="1046020564" sldId="271"/>
            <ac:picMk id="18" creationId="{A2D49266-1F08-40F2-B0E1-1D919DCB5780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46020564" sldId="271"/>
            <ac:picMk id="23" creationId="{C9ECDD5C-152A-4CC7-8333-0F367B3A62EA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46020564" sldId="271"/>
            <ac:picMk id="25" creationId="{7F5C92A3-369B-43F3-BDCE-E560B1B0EC89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46020564" sldId="271"/>
            <ac:picMk id="27" creationId="{915B5014-A7EC-4BA6-9C83-8840CF81DB28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1046020564" sldId="271"/>
            <ac:picMk id="28" creationId="{022C43AB-86D7-420D-8AD7-DC0A15FDD0AF}"/>
          </ac:picMkLst>
        </pc:picChg>
      </pc:sldChg>
      <pc:sldChg chg="addSp delSp modSp new mod setBg setClrOvrMap delDesignElem">
        <pc:chgData name="Athenkosi Siziba" userId="1f8df558-fdfe-4ec7-8a90-ed976796f351" providerId="ADAL" clId="{157C1C4C-B993-49BF-947E-1CDD618CFC20}" dt="2024-02-05T16:46:36.861" v="714"/>
        <pc:sldMkLst>
          <pc:docMk/>
          <pc:sldMk cId="2444837155" sldId="272"/>
        </pc:sldMkLst>
        <pc:spChg chg="mod">
          <ac:chgData name="Athenkosi Siziba" userId="1f8df558-fdfe-4ec7-8a90-ed976796f351" providerId="ADAL" clId="{157C1C4C-B993-49BF-947E-1CDD618CFC20}" dt="2023-11-14T12:58:33.017" v="666" actId="26606"/>
          <ac:spMkLst>
            <pc:docMk/>
            <pc:sldMk cId="2444837155" sldId="272"/>
            <ac:spMk id="2" creationId="{0F300020-A803-8ECE-8CF5-EF9B7AE2E607}"/>
          </ac:spMkLst>
        </pc:spChg>
        <pc:spChg chg="del mod">
          <ac:chgData name="Athenkosi Siziba" userId="1f8df558-fdfe-4ec7-8a90-ed976796f351" providerId="ADAL" clId="{157C1C4C-B993-49BF-947E-1CDD618CFC20}" dt="2023-11-14T12:58:33.017" v="666" actId="26606"/>
          <ac:spMkLst>
            <pc:docMk/>
            <pc:sldMk cId="2444837155" sldId="272"/>
            <ac:spMk id="3" creationId="{B9EE5AAD-1F01-5E84-1585-D61E9CDC242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444837155" sldId="272"/>
            <ac:spMk id="14" creationId="{4AC0CD9D-7610-4620-93B4-798CCD9AB581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444837155" sldId="272"/>
            <ac:spMk id="20" creationId="{DE4D62F9-188E-4530-84C2-24BDEE4BEB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444837155" sldId="272"/>
            <ac:spMk id="22" creationId="{757B325C-3E35-45CF-9D07-3BCB281F3B9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444837155" sldId="272"/>
            <ac:spMk id="24" creationId="{C24BEC42-AFF3-40D1-93A2-A27A42E1E23C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444837155" sldId="272"/>
            <ac:spMk id="26" creationId="{608F427C-1EC9-4280-9367-F2B3AA063E82}"/>
          </ac:spMkLst>
        </pc:spChg>
        <pc:spChg chg="add del">
          <ac:chgData name="Athenkosi Siziba" userId="1f8df558-fdfe-4ec7-8a90-ed976796f351" providerId="ADAL" clId="{157C1C4C-B993-49BF-947E-1CDD618CFC20}" dt="2024-02-05T16:46:36.861" v="714"/>
          <ac:spMkLst>
            <pc:docMk/>
            <pc:sldMk cId="2444837155" sldId="272"/>
            <ac:spMk id="28" creationId="{F98810A7-E114-447A-A7D6-69B27CFB5650}"/>
          </ac:spMkLst>
        </pc:spChg>
        <pc:picChg chg="add">
          <ac:chgData name="Athenkosi Siziba" userId="1f8df558-fdfe-4ec7-8a90-ed976796f351" providerId="ADAL" clId="{157C1C4C-B993-49BF-947E-1CDD618CFC20}" dt="2023-11-14T12:58:33.017" v="666" actId="26606"/>
          <ac:picMkLst>
            <pc:docMk/>
            <pc:sldMk cId="2444837155" sldId="272"/>
            <ac:picMk id="7" creationId="{69012210-4F8F-A9C1-C008-82D580BD399A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444837155" sldId="272"/>
            <ac:picMk id="10" creationId="{41B68C77-138E-4BF7-A276-BD0C78A4219F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444837155" sldId="272"/>
            <ac:picMk id="12" creationId="{7C268552-D473-46ED-B1B8-422042C4DEF1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444837155" sldId="272"/>
            <ac:picMk id="16" creationId="{B9238B3E-24AA-439A-B527-6C5DF6D72145}"/>
          </ac:picMkLst>
        </pc:picChg>
        <pc:picChg chg="add del">
          <ac:chgData name="Athenkosi Siziba" userId="1f8df558-fdfe-4ec7-8a90-ed976796f351" providerId="ADAL" clId="{157C1C4C-B993-49BF-947E-1CDD618CFC20}" dt="2024-02-05T16:46:36.861" v="714"/>
          <ac:picMkLst>
            <pc:docMk/>
            <pc:sldMk cId="2444837155" sldId="272"/>
            <ac:picMk id="18" creationId="{69F01145-BEA3-4CBF-AA21-10077B948CA8}"/>
          </ac:picMkLst>
        </pc:picChg>
      </pc:sldChg>
      <pc:sldChg chg="addSp delSp modSp new mod">
        <pc:chgData name="Athenkosi Siziba" userId="1f8df558-fdfe-4ec7-8a90-ed976796f351" providerId="ADAL" clId="{157C1C4C-B993-49BF-947E-1CDD618CFC20}" dt="2024-02-06T14:42:35.776" v="725" actId="27636"/>
        <pc:sldMkLst>
          <pc:docMk/>
          <pc:sldMk cId="3066005893" sldId="273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066005893" sldId="273"/>
            <ac:spMk id="2" creationId="{205723F3-976C-81AF-10BA-FE49F045A00A}"/>
          </ac:spMkLst>
        </pc:spChg>
        <pc:spChg chg="mod">
          <ac:chgData name="Athenkosi Siziba" userId="1f8df558-fdfe-4ec7-8a90-ed976796f351" providerId="ADAL" clId="{157C1C4C-B993-49BF-947E-1CDD618CFC20}" dt="2024-02-06T14:42:35.776" v="725" actId="27636"/>
          <ac:spMkLst>
            <pc:docMk/>
            <pc:sldMk cId="3066005893" sldId="273"/>
            <ac:spMk id="3" creationId="{61E21990-0570-6524-4EED-985A71333694}"/>
          </ac:spMkLst>
        </pc:spChg>
        <pc:spChg chg="add del">
          <ac:chgData name="Athenkosi Siziba" userId="1f8df558-fdfe-4ec7-8a90-ed976796f351" providerId="ADAL" clId="{157C1C4C-B993-49BF-947E-1CDD618CFC20}" dt="2023-11-14T12:51:40.462" v="558" actId="22"/>
          <ac:spMkLst>
            <pc:docMk/>
            <pc:sldMk cId="3066005893" sldId="273"/>
            <ac:spMk id="5" creationId="{AD28285A-3646-0956-6E25-F8D244485DF7}"/>
          </ac:spMkLst>
        </pc:spChg>
      </pc:sldChg>
      <pc:sldChg chg="modSp new mod">
        <pc:chgData name="Athenkosi Siziba" userId="1f8df558-fdfe-4ec7-8a90-ed976796f351" providerId="ADAL" clId="{157C1C4C-B993-49BF-947E-1CDD618CFC20}" dt="2024-02-06T14:42:35.824" v="726" actId="27636"/>
        <pc:sldMkLst>
          <pc:docMk/>
          <pc:sldMk cId="3242206410" sldId="274"/>
        </pc:sldMkLst>
        <pc:spChg chg="mod">
          <ac:chgData name="Athenkosi Siziba" userId="1f8df558-fdfe-4ec7-8a90-ed976796f351" providerId="ADAL" clId="{157C1C4C-B993-49BF-947E-1CDD618CFC20}" dt="2024-02-06T14:42:35.354" v="723"/>
          <ac:spMkLst>
            <pc:docMk/>
            <pc:sldMk cId="3242206410" sldId="274"/>
            <ac:spMk id="2" creationId="{89B4AAAD-556F-B95E-D4F0-9CD58E546B91}"/>
          </ac:spMkLst>
        </pc:spChg>
        <pc:spChg chg="mod">
          <ac:chgData name="Athenkosi Siziba" userId="1f8df558-fdfe-4ec7-8a90-ed976796f351" providerId="ADAL" clId="{157C1C4C-B993-49BF-947E-1CDD618CFC20}" dt="2024-02-06T14:42:35.824" v="726" actId="27636"/>
          <ac:spMkLst>
            <pc:docMk/>
            <pc:sldMk cId="3242206410" sldId="274"/>
            <ac:spMk id="3" creationId="{BD87E0F4-1143-A5E7-A285-15CCE55DD2B0}"/>
          </ac:spMkLst>
        </pc:spChg>
      </pc:sldChg>
      <pc:sldChg chg="delSp delDesignElem">
        <pc:chgData name="Athenkosi Siziba" userId="1f8df558-fdfe-4ec7-8a90-ed976796f351" providerId="ADAL" clId="{157C1C4C-B993-49BF-947E-1CDD618CFC20}" dt="2024-02-05T16:46:36.861" v="714"/>
        <pc:sldMkLst>
          <pc:docMk/>
          <pc:sldMk cId="260435106" sldId="275"/>
        </pc:sldMkLst>
        <pc:spChg chg="del">
          <ac:chgData name="Athenkosi Siziba" userId="1f8df558-fdfe-4ec7-8a90-ed976796f351" providerId="ADAL" clId="{157C1C4C-B993-49BF-947E-1CDD618CFC20}" dt="2024-02-05T16:46:36.861" v="714"/>
          <ac:spMkLst>
            <pc:docMk/>
            <pc:sldMk cId="260435106" sldId="275"/>
            <ac:spMk id="22" creationId="{C99B912D-1E4B-42AF-A2BE-CFEFEC916EE7}"/>
          </ac:spMkLst>
        </pc:spChg>
        <pc:spChg chg="del">
          <ac:chgData name="Athenkosi Siziba" userId="1f8df558-fdfe-4ec7-8a90-ed976796f351" providerId="ADAL" clId="{157C1C4C-B993-49BF-947E-1CDD618CFC20}" dt="2024-02-05T16:46:36.861" v="714"/>
          <ac:spMkLst>
            <pc:docMk/>
            <pc:sldMk cId="260435106" sldId="275"/>
            <ac:spMk id="23" creationId="{4E78424C-6FD0-41F8-9CAA-5DC19C42359F}"/>
          </ac:spMkLst>
        </pc:spChg>
        <pc:spChg chg="del">
          <ac:chgData name="Athenkosi Siziba" userId="1f8df558-fdfe-4ec7-8a90-ed976796f351" providerId="ADAL" clId="{157C1C4C-B993-49BF-947E-1CDD618CFC20}" dt="2024-02-05T16:46:36.861" v="714"/>
          <ac:spMkLst>
            <pc:docMk/>
            <pc:sldMk cId="260435106" sldId="275"/>
            <ac:spMk id="24" creationId="{DD136760-57DC-4301-8BEA-B71AD2D13905}"/>
          </ac:spMkLst>
        </pc:spChg>
        <pc:spChg chg="del">
          <ac:chgData name="Athenkosi Siziba" userId="1f8df558-fdfe-4ec7-8a90-ed976796f351" providerId="ADAL" clId="{157C1C4C-B993-49BF-947E-1CDD618CFC20}" dt="2024-02-05T16:46:36.861" v="714"/>
          <ac:spMkLst>
            <pc:docMk/>
            <pc:sldMk cId="260435106" sldId="275"/>
            <ac:spMk id="25" creationId="{BDC58DEA-1307-4F44-AD47-E613D8B76A89}"/>
          </ac:spMkLst>
        </pc:spChg>
      </pc:sldChg>
      <pc:sldChg chg="addSp delSp modSp add mod setBg">
        <pc:chgData name="Athenkosi Siziba" userId="1f8df558-fdfe-4ec7-8a90-ed976796f351" providerId="ADAL" clId="{157C1C4C-B993-49BF-947E-1CDD618CFC20}" dt="2024-03-05T05:25:49.064" v="819" actId="27614"/>
        <pc:sldMkLst>
          <pc:docMk/>
          <pc:sldMk cId="2777908782" sldId="276"/>
        </pc:sldMkLst>
        <pc:spChg chg="mod">
          <ac:chgData name="Athenkosi Siziba" userId="1f8df558-fdfe-4ec7-8a90-ed976796f351" providerId="ADAL" clId="{157C1C4C-B993-49BF-947E-1CDD618CFC20}" dt="2024-03-05T05:25:43.363" v="817" actId="26606"/>
          <ac:spMkLst>
            <pc:docMk/>
            <pc:sldMk cId="2777908782" sldId="276"/>
            <ac:spMk id="2" creationId="{8609AFDE-03DD-0F16-10BA-5B8C81B2E9EC}"/>
          </ac:spMkLst>
        </pc:spChg>
        <pc:spChg chg="mod ord">
          <ac:chgData name="Athenkosi Siziba" userId="1f8df558-fdfe-4ec7-8a90-ed976796f351" providerId="ADAL" clId="{157C1C4C-B993-49BF-947E-1CDD618CFC20}" dt="2024-03-05T05:25:43.363" v="817" actId="26606"/>
          <ac:spMkLst>
            <pc:docMk/>
            <pc:sldMk cId="2777908782" sldId="276"/>
            <ac:spMk id="3" creationId="{93C1D606-8C28-101D-A725-FCFABB1ECE37}"/>
          </ac:spMkLst>
        </pc:spChg>
        <pc:spChg chg="add del">
          <ac:chgData name="Athenkosi Siziba" userId="1f8df558-fdfe-4ec7-8a90-ed976796f351" providerId="ADAL" clId="{157C1C4C-B993-49BF-947E-1CDD618CFC20}" dt="2024-03-05T05:25:34.630" v="810" actId="26606"/>
          <ac:spMkLst>
            <pc:docMk/>
            <pc:sldMk cId="2777908782" sldId="276"/>
            <ac:spMk id="12" creationId="{7DAA46B9-B7E8-4487-B28E-C63A6EB7AA27}"/>
          </ac:spMkLst>
        </pc:spChg>
        <pc:spChg chg="add del">
          <ac:chgData name="Athenkosi Siziba" userId="1f8df558-fdfe-4ec7-8a90-ed976796f351" providerId="ADAL" clId="{157C1C4C-B993-49BF-947E-1CDD618CFC20}" dt="2024-03-05T05:25:34.630" v="810" actId="26606"/>
          <ac:spMkLst>
            <pc:docMk/>
            <pc:sldMk cId="2777908782" sldId="276"/>
            <ac:spMk id="14" creationId="{C866818C-1E5F-475A-B310-3C06B555FB69}"/>
          </ac:spMkLst>
        </pc:spChg>
        <pc:spChg chg="add del">
          <ac:chgData name="Athenkosi Siziba" userId="1f8df558-fdfe-4ec7-8a90-ed976796f351" providerId="ADAL" clId="{157C1C4C-B993-49BF-947E-1CDD618CFC20}" dt="2024-03-05T05:25:34.630" v="810" actId="26606"/>
          <ac:spMkLst>
            <pc:docMk/>
            <pc:sldMk cId="2777908782" sldId="276"/>
            <ac:spMk id="16" creationId="{D12AFDE8-E1ED-4A49-B8B3-4953F4B8ACB9}"/>
          </ac:spMkLst>
        </pc:spChg>
        <pc:spChg chg="add del">
          <ac:chgData name="Athenkosi Siziba" userId="1f8df558-fdfe-4ec7-8a90-ed976796f351" providerId="ADAL" clId="{157C1C4C-B993-49BF-947E-1CDD618CFC20}" dt="2024-03-05T05:25:36.328" v="812" actId="26606"/>
          <ac:spMkLst>
            <pc:docMk/>
            <pc:sldMk cId="2777908782" sldId="276"/>
            <ac:spMk id="18" creationId="{DBAF956B-591A-4461-BB3C-79AA176B099A}"/>
          </ac:spMkLst>
        </pc:spChg>
        <pc:spChg chg="add del">
          <ac:chgData name="Athenkosi Siziba" userId="1f8df558-fdfe-4ec7-8a90-ed976796f351" providerId="ADAL" clId="{157C1C4C-B993-49BF-947E-1CDD618CFC20}" dt="2024-03-05T05:25:36.328" v="812" actId="26606"/>
          <ac:spMkLst>
            <pc:docMk/>
            <pc:sldMk cId="2777908782" sldId="276"/>
            <ac:spMk id="19" creationId="{E8895FAA-0D03-43F6-9594-A8733552E281}"/>
          </ac:spMkLst>
        </pc:spChg>
        <pc:spChg chg="add del">
          <ac:chgData name="Athenkosi Siziba" userId="1f8df558-fdfe-4ec7-8a90-ed976796f351" providerId="ADAL" clId="{157C1C4C-B993-49BF-947E-1CDD618CFC20}" dt="2024-03-05T05:25:36.328" v="812" actId="26606"/>
          <ac:spMkLst>
            <pc:docMk/>
            <pc:sldMk cId="2777908782" sldId="276"/>
            <ac:spMk id="20" creationId="{918FB696-BC5E-43A4-9768-4BB5278BDC9A}"/>
          </ac:spMkLst>
        </pc:spChg>
        <pc:spChg chg="add del">
          <ac:chgData name="Athenkosi Siziba" userId="1f8df558-fdfe-4ec7-8a90-ed976796f351" providerId="ADAL" clId="{157C1C4C-B993-49BF-947E-1CDD618CFC20}" dt="2024-03-05T05:25:38.228" v="814" actId="26606"/>
          <ac:spMkLst>
            <pc:docMk/>
            <pc:sldMk cId="2777908782" sldId="276"/>
            <ac:spMk id="22" creationId="{BC004C91-9324-4E94-BC28-856AE162D3A8}"/>
          </ac:spMkLst>
        </pc:spChg>
        <pc:spChg chg="add del">
          <ac:chgData name="Athenkosi Siziba" userId="1f8df558-fdfe-4ec7-8a90-ed976796f351" providerId="ADAL" clId="{157C1C4C-B993-49BF-947E-1CDD618CFC20}" dt="2024-03-05T05:25:38.228" v="814" actId="26606"/>
          <ac:spMkLst>
            <pc:docMk/>
            <pc:sldMk cId="2777908782" sldId="276"/>
            <ac:spMk id="23" creationId="{5B562CD4-39C5-44ED-BD68-B789B305E0D5}"/>
          </ac:spMkLst>
        </pc:spChg>
        <pc:spChg chg="add del">
          <ac:chgData name="Athenkosi Siziba" userId="1f8df558-fdfe-4ec7-8a90-ed976796f351" providerId="ADAL" clId="{157C1C4C-B993-49BF-947E-1CDD618CFC20}" dt="2024-03-05T05:25:43.316" v="816" actId="26606"/>
          <ac:spMkLst>
            <pc:docMk/>
            <pc:sldMk cId="2777908782" sldId="276"/>
            <ac:spMk id="25" creationId="{B52D69C2-6C47-427C-AE60-582FE30B22A7}"/>
          </ac:spMkLst>
        </pc:spChg>
        <pc:spChg chg="add del">
          <ac:chgData name="Athenkosi Siziba" userId="1f8df558-fdfe-4ec7-8a90-ed976796f351" providerId="ADAL" clId="{157C1C4C-B993-49BF-947E-1CDD618CFC20}" dt="2024-03-05T05:25:43.316" v="816" actId="26606"/>
          <ac:spMkLst>
            <pc:docMk/>
            <pc:sldMk cId="2777908782" sldId="276"/>
            <ac:spMk id="26" creationId="{E849FE61-12C4-4A06-A722-B545DE0C8A24}"/>
          </ac:spMkLst>
        </pc:spChg>
        <pc:spChg chg="add del">
          <ac:chgData name="Athenkosi Siziba" userId="1f8df558-fdfe-4ec7-8a90-ed976796f351" providerId="ADAL" clId="{157C1C4C-B993-49BF-947E-1CDD618CFC20}" dt="2024-03-05T05:25:43.316" v="816" actId="26606"/>
          <ac:spMkLst>
            <pc:docMk/>
            <pc:sldMk cId="2777908782" sldId="276"/>
            <ac:spMk id="27" creationId="{7FB12D8C-572F-4417-9FE1-D691A132F69F}"/>
          </ac:spMkLst>
        </pc:spChg>
        <pc:spChg chg="add">
          <ac:chgData name="Athenkosi Siziba" userId="1f8df558-fdfe-4ec7-8a90-ed976796f351" providerId="ADAL" clId="{157C1C4C-B993-49BF-947E-1CDD618CFC20}" dt="2024-03-05T05:25:43.363" v="817" actId="26606"/>
          <ac:spMkLst>
            <pc:docMk/>
            <pc:sldMk cId="2777908782" sldId="276"/>
            <ac:spMk id="29" creationId="{7DAA46B9-B7E8-4487-B28E-C63A6EB7AA27}"/>
          </ac:spMkLst>
        </pc:spChg>
        <pc:spChg chg="add">
          <ac:chgData name="Athenkosi Siziba" userId="1f8df558-fdfe-4ec7-8a90-ed976796f351" providerId="ADAL" clId="{157C1C4C-B993-49BF-947E-1CDD618CFC20}" dt="2024-03-05T05:25:43.363" v="817" actId="26606"/>
          <ac:spMkLst>
            <pc:docMk/>
            <pc:sldMk cId="2777908782" sldId="276"/>
            <ac:spMk id="30" creationId="{C866818C-1E5F-475A-B310-3C06B555FB69}"/>
          </ac:spMkLst>
        </pc:spChg>
        <pc:spChg chg="add">
          <ac:chgData name="Athenkosi Siziba" userId="1f8df558-fdfe-4ec7-8a90-ed976796f351" providerId="ADAL" clId="{157C1C4C-B993-49BF-947E-1CDD618CFC20}" dt="2024-03-05T05:25:43.363" v="817" actId="26606"/>
          <ac:spMkLst>
            <pc:docMk/>
            <pc:sldMk cId="2777908782" sldId="276"/>
            <ac:spMk id="31" creationId="{D12AFDE8-E1ED-4A49-B8B3-4953F4B8ACB9}"/>
          </ac:spMkLst>
        </pc:spChg>
        <pc:picChg chg="add mod ord">
          <ac:chgData name="Athenkosi Siziba" userId="1f8df558-fdfe-4ec7-8a90-ed976796f351" providerId="ADAL" clId="{157C1C4C-B993-49BF-947E-1CDD618CFC20}" dt="2024-03-05T05:25:48.906" v="818" actId="27614"/>
          <ac:picMkLst>
            <pc:docMk/>
            <pc:sldMk cId="2777908782" sldId="276"/>
            <ac:picMk id="5" creationId="{F7CDAB1E-5B15-547D-1587-A297030EA00F}"/>
          </ac:picMkLst>
        </pc:picChg>
        <pc:picChg chg="add mod ord">
          <ac:chgData name="Athenkosi Siziba" userId="1f8df558-fdfe-4ec7-8a90-ed976796f351" providerId="ADAL" clId="{157C1C4C-B993-49BF-947E-1CDD618CFC20}" dt="2024-03-05T05:25:49.064" v="819" actId="27614"/>
          <ac:picMkLst>
            <pc:docMk/>
            <pc:sldMk cId="2777908782" sldId="276"/>
            <ac:picMk id="7" creationId="{9032BDBC-3F86-8789-C38B-6A63F0BDB04D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920FD-406C-4824-8451-AAFA312AE2D5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6E6DD1-6DCC-47FB-8AAF-A781212930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0" i="0" dirty="0"/>
            <a:t>Reliable reporting builds trust and confidence in the institution. </a:t>
          </a:r>
          <a:endParaRPr lang="en-US" sz="1800" dirty="0"/>
        </a:p>
      </dgm:t>
    </dgm:pt>
    <dgm:pt modelId="{CA45D77B-B166-402E-904C-6878AB74FE52}" type="parTrans" cxnId="{A559E30C-A5B7-42C4-A761-9AF46D455AAC}">
      <dgm:prSet/>
      <dgm:spPr/>
      <dgm:t>
        <a:bodyPr/>
        <a:lstStyle/>
        <a:p>
          <a:endParaRPr lang="en-US"/>
        </a:p>
      </dgm:t>
    </dgm:pt>
    <dgm:pt modelId="{09AB7D38-9A5F-451E-9CA5-02EA185EB8E0}" type="sibTrans" cxnId="{A559E30C-A5B7-42C4-A761-9AF46D455AA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9339E81-EC3F-4C43-B2D0-E3DA93556745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en-US" sz="1600" b="0" i="0" dirty="0"/>
            <a:t>When stakeholders can access accurate and comprehensive information about the institution's  academic performance, and overall operations, they are more likely to support and trust the institution.</a:t>
          </a:r>
          <a:endParaRPr lang="en-US" sz="1600" dirty="0"/>
        </a:p>
      </dgm:t>
    </dgm:pt>
    <dgm:pt modelId="{246A6A49-8A97-4CE4-B331-C1F4CEB465E2}" type="parTrans" cxnId="{39616808-C914-49CB-AA58-4609BB8227E4}">
      <dgm:prSet/>
      <dgm:spPr/>
      <dgm:t>
        <a:bodyPr/>
        <a:lstStyle/>
        <a:p>
          <a:endParaRPr lang="en-US"/>
        </a:p>
      </dgm:t>
    </dgm:pt>
    <dgm:pt modelId="{BE62AC9B-8821-481F-A9AE-49787FFA749D}" type="sibTrans" cxnId="{39616808-C914-49CB-AA58-4609BB8227E4}">
      <dgm:prSet/>
      <dgm:spPr/>
      <dgm:t>
        <a:bodyPr/>
        <a:lstStyle/>
        <a:p>
          <a:endParaRPr lang="en-US"/>
        </a:p>
      </dgm:t>
    </dgm:pt>
    <dgm:pt modelId="{7368E07D-8A04-41EA-ACE0-34F2E0F2DC6D}" type="pres">
      <dgm:prSet presAssocID="{B99920FD-406C-4824-8451-AAFA312AE2D5}" presName="root" presStyleCnt="0">
        <dgm:presLayoutVars>
          <dgm:dir/>
          <dgm:resizeHandles val="exact"/>
        </dgm:presLayoutVars>
      </dgm:prSet>
      <dgm:spPr/>
    </dgm:pt>
    <dgm:pt modelId="{3EB34E67-74E7-4648-85FB-7FAB190A275A}" type="pres">
      <dgm:prSet presAssocID="{B99920FD-406C-4824-8451-AAFA312AE2D5}" presName="container" presStyleCnt="0">
        <dgm:presLayoutVars>
          <dgm:dir/>
          <dgm:resizeHandles val="exact"/>
        </dgm:presLayoutVars>
      </dgm:prSet>
      <dgm:spPr/>
    </dgm:pt>
    <dgm:pt modelId="{B13D53B5-D14D-476D-957D-9E53E9C4EFAA}" type="pres">
      <dgm:prSet presAssocID="{A96E6DD1-6DCC-47FB-8AAF-A781212930FD}" presName="compNode" presStyleCnt="0"/>
      <dgm:spPr/>
    </dgm:pt>
    <dgm:pt modelId="{AF9C9E3A-C47F-41F2-A06B-351581D8A62F}" type="pres">
      <dgm:prSet presAssocID="{A96E6DD1-6DCC-47FB-8AAF-A781212930FD}" presName="iconBgRect" presStyleLbl="bgShp" presStyleIdx="0" presStyleCnt="2"/>
      <dgm:spPr/>
    </dgm:pt>
    <dgm:pt modelId="{8280E0C5-9ADB-4958-8F4F-665C052E5551}" type="pres">
      <dgm:prSet presAssocID="{A96E6DD1-6DCC-47FB-8AAF-A781212930F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B9BF04B-A514-4757-A7FD-E215603F611E}" type="pres">
      <dgm:prSet presAssocID="{A96E6DD1-6DCC-47FB-8AAF-A781212930FD}" presName="spaceRect" presStyleCnt="0"/>
      <dgm:spPr/>
    </dgm:pt>
    <dgm:pt modelId="{C48C9BF4-EB4F-41C5-AFC0-31FE676EDC14}" type="pres">
      <dgm:prSet presAssocID="{A96E6DD1-6DCC-47FB-8AAF-A781212930FD}" presName="textRect" presStyleLbl="revTx" presStyleIdx="0" presStyleCnt="2">
        <dgm:presLayoutVars>
          <dgm:chMax val="1"/>
          <dgm:chPref val="1"/>
        </dgm:presLayoutVars>
      </dgm:prSet>
      <dgm:spPr/>
    </dgm:pt>
    <dgm:pt modelId="{66A35CCD-00B5-40CA-8EC8-AEB3173F497F}" type="pres">
      <dgm:prSet presAssocID="{09AB7D38-9A5F-451E-9CA5-02EA185EB8E0}" presName="sibTrans" presStyleLbl="sibTrans2D1" presStyleIdx="0" presStyleCnt="0"/>
      <dgm:spPr/>
    </dgm:pt>
    <dgm:pt modelId="{23890CAB-8705-4D92-BC0A-D835FFF6E9F8}" type="pres">
      <dgm:prSet presAssocID="{B9339E81-EC3F-4C43-B2D0-E3DA93556745}" presName="compNode" presStyleCnt="0"/>
      <dgm:spPr/>
    </dgm:pt>
    <dgm:pt modelId="{39DF5C29-560C-45E1-892B-5527EA1D7EF5}" type="pres">
      <dgm:prSet presAssocID="{B9339E81-EC3F-4C43-B2D0-E3DA93556745}" presName="iconBgRect" presStyleLbl="bgShp" presStyleIdx="1" presStyleCnt="2"/>
      <dgm:spPr/>
    </dgm:pt>
    <dgm:pt modelId="{0EEFE98E-C0B2-41E2-897A-916BD66041CA}" type="pres">
      <dgm:prSet presAssocID="{B9339E81-EC3F-4C43-B2D0-E3DA9355674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C12A1FD4-B001-4C42-875D-AB513F152664}" type="pres">
      <dgm:prSet presAssocID="{B9339E81-EC3F-4C43-B2D0-E3DA93556745}" presName="spaceRect" presStyleCnt="0"/>
      <dgm:spPr/>
    </dgm:pt>
    <dgm:pt modelId="{6377B104-0DBB-447B-B92A-BF016F40BE4F}" type="pres">
      <dgm:prSet presAssocID="{B9339E81-EC3F-4C43-B2D0-E3DA9355674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9616808-C914-49CB-AA58-4609BB8227E4}" srcId="{B99920FD-406C-4824-8451-AAFA312AE2D5}" destId="{B9339E81-EC3F-4C43-B2D0-E3DA93556745}" srcOrd="1" destOrd="0" parTransId="{246A6A49-8A97-4CE4-B331-C1F4CEB465E2}" sibTransId="{BE62AC9B-8821-481F-A9AE-49787FFA749D}"/>
    <dgm:cxn modelId="{A559E30C-A5B7-42C4-A761-9AF46D455AAC}" srcId="{B99920FD-406C-4824-8451-AAFA312AE2D5}" destId="{A96E6DD1-6DCC-47FB-8AAF-A781212930FD}" srcOrd="0" destOrd="0" parTransId="{CA45D77B-B166-402E-904C-6878AB74FE52}" sibTransId="{09AB7D38-9A5F-451E-9CA5-02EA185EB8E0}"/>
    <dgm:cxn modelId="{0A65421D-D261-4F33-A496-FCBACF0FA436}" type="presOf" srcId="{09AB7D38-9A5F-451E-9CA5-02EA185EB8E0}" destId="{66A35CCD-00B5-40CA-8EC8-AEB3173F497F}" srcOrd="0" destOrd="0" presId="urn:microsoft.com/office/officeart/2018/2/layout/IconCircleList"/>
    <dgm:cxn modelId="{0D0A433D-3609-4B40-8D01-7460378DFAEB}" type="presOf" srcId="{B99920FD-406C-4824-8451-AAFA312AE2D5}" destId="{7368E07D-8A04-41EA-ACE0-34F2E0F2DC6D}" srcOrd="0" destOrd="0" presId="urn:microsoft.com/office/officeart/2018/2/layout/IconCircleList"/>
    <dgm:cxn modelId="{4304EF89-2525-46D9-876E-A80BC6D14BEB}" type="presOf" srcId="{A96E6DD1-6DCC-47FB-8AAF-A781212930FD}" destId="{C48C9BF4-EB4F-41C5-AFC0-31FE676EDC14}" srcOrd="0" destOrd="0" presId="urn:microsoft.com/office/officeart/2018/2/layout/IconCircleList"/>
    <dgm:cxn modelId="{101B9DCC-479E-497F-8685-6B7668004A95}" type="presOf" srcId="{B9339E81-EC3F-4C43-B2D0-E3DA93556745}" destId="{6377B104-0DBB-447B-B92A-BF016F40BE4F}" srcOrd="0" destOrd="0" presId="urn:microsoft.com/office/officeart/2018/2/layout/IconCircleList"/>
    <dgm:cxn modelId="{BB738D8C-4597-4BB3-A818-BE7290EFF1F0}" type="presParOf" srcId="{7368E07D-8A04-41EA-ACE0-34F2E0F2DC6D}" destId="{3EB34E67-74E7-4648-85FB-7FAB190A275A}" srcOrd="0" destOrd="0" presId="urn:microsoft.com/office/officeart/2018/2/layout/IconCircleList"/>
    <dgm:cxn modelId="{FC9D2A18-015D-4883-81FA-2C237E9B990A}" type="presParOf" srcId="{3EB34E67-74E7-4648-85FB-7FAB190A275A}" destId="{B13D53B5-D14D-476D-957D-9E53E9C4EFAA}" srcOrd="0" destOrd="0" presId="urn:microsoft.com/office/officeart/2018/2/layout/IconCircleList"/>
    <dgm:cxn modelId="{E9EA497D-4D90-48F0-9C9F-C028D5A5D989}" type="presParOf" srcId="{B13D53B5-D14D-476D-957D-9E53E9C4EFAA}" destId="{AF9C9E3A-C47F-41F2-A06B-351581D8A62F}" srcOrd="0" destOrd="0" presId="urn:microsoft.com/office/officeart/2018/2/layout/IconCircleList"/>
    <dgm:cxn modelId="{7B0A15F3-79DB-4B59-BCBC-E18D8A2122B4}" type="presParOf" srcId="{B13D53B5-D14D-476D-957D-9E53E9C4EFAA}" destId="{8280E0C5-9ADB-4958-8F4F-665C052E5551}" srcOrd="1" destOrd="0" presId="urn:microsoft.com/office/officeart/2018/2/layout/IconCircleList"/>
    <dgm:cxn modelId="{7EBDD45A-A036-4E9E-A850-12C8EFFFD8F7}" type="presParOf" srcId="{B13D53B5-D14D-476D-957D-9E53E9C4EFAA}" destId="{6B9BF04B-A514-4757-A7FD-E215603F611E}" srcOrd="2" destOrd="0" presId="urn:microsoft.com/office/officeart/2018/2/layout/IconCircleList"/>
    <dgm:cxn modelId="{552A7F5C-44C8-46D8-A94D-945F9D3DC815}" type="presParOf" srcId="{B13D53B5-D14D-476D-957D-9E53E9C4EFAA}" destId="{C48C9BF4-EB4F-41C5-AFC0-31FE676EDC14}" srcOrd="3" destOrd="0" presId="urn:microsoft.com/office/officeart/2018/2/layout/IconCircleList"/>
    <dgm:cxn modelId="{6027B458-3CE2-4A35-A8B0-14EE33397639}" type="presParOf" srcId="{3EB34E67-74E7-4648-85FB-7FAB190A275A}" destId="{66A35CCD-00B5-40CA-8EC8-AEB3173F497F}" srcOrd="1" destOrd="0" presId="urn:microsoft.com/office/officeart/2018/2/layout/IconCircleList"/>
    <dgm:cxn modelId="{7948341B-B8D6-4C9B-985E-0D80C59844EB}" type="presParOf" srcId="{3EB34E67-74E7-4648-85FB-7FAB190A275A}" destId="{23890CAB-8705-4D92-BC0A-D835FFF6E9F8}" srcOrd="2" destOrd="0" presId="urn:microsoft.com/office/officeart/2018/2/layout/IconCircleList"/>
    <dgm:cxn modelId="{BA8BC306-E48B-4561-9215-55E60F39A75D}" type="presParOf" srcId="{23890CAB-8705-4D92-BC0A-D835FFF6E9F8}" destId="{39DF5C29-560C-45E1-892B-5527EA1D7EF5}" srcOrd="0" destOrd="0" presId="urn:microsoft.com/office/officeart/2018/2/layout/IconCircleList"/>
    <dgm:cxn modelId="{DE084850-8783-4333-91AC-AF31AC377074}" type="presParOf" srcId="{23890CAB-8705-4D92-BC0A-D835FFF6E9F8}" destId="{0EEFE98E-C0B2-41E2-897A-916BD66041CA}" srcOrd="1" destOrd="0" presId="urn:microsoft.com/office/officeart/2018/2/layout/IconCircleList"/>
    <dgm:cxn modelId="{48FC0D5E-B5EC-4FD8-A274-01A226D2F0F6}" type="presParOf" srcId="{23890CAB-8705-4D92-BC0A-D835FFF6E9F8}" destId="{C12A1FD4-B001-4C42-875D-AB513F152664}" srcOrd="2" destOrd="0" presId="urn:microsoft.com/office/officeart/2018/2/layout/IconCircleList"/>
    <dgm:cxn modelId="{EC907DA9-0E6E-44FE-9A2C-2D3A8FC026A7}" type="presParOf" srcId="{23890CAB-8705-4D92-BC0A-D835FFF6E9F8}" destId="{6377B104-0DBB-447B-B92A-BF016F40BE4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C9E3A-C47F-41F2-A06B-351581D8A62F}">
      <dsp:nvSpPr>
        <dsp:cNvPr id="0" name=""/>
        <dsp:cNvSpPr/>
      </dsp:nvSpPr>
      <dsp:spPr>
        <a:xfrm>
          <a:off x="118617" y="1943917"/>
          <a:ext cx="1287544" cy="12875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0E0C5-9ADB-4958-8F4F-665C052E5551}">
      <dsp:nvSpPr>
        <dsp:cNvPr id="0" name=""/>
        <dsp:cNvSpPr/>
      </dsp:nvSpPr>
      <dsp:spPr>
        <a:xfrm>
          <a:off x="389001" y="2214301"/>
          <a:ext cx="746775" cy="7467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8C9BF4-EB4F-41C5-AFC0-31FE676EDC14}">
      <dsp:nvSpPr>
        <dsp:cNvPr id="0" name=""/>
        <dsp:cNvSpPr/>
      </dsp:nvSpPr>
      <dsp:spPr>
        <a:xfrm>
          <a:off x="1682064" y="1943917"/>
          <a:ext cx="3034926" cy="1287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Reliable reporting builds trust and confidence in the institution. </a:t>
          </a:r>
          <a:endParaRPr lang="en-US" sz="1800" kern="1200" dirty="0"/>
        </a:p>
      </dsp:txBody>
      <dsp:txXfrm>
        <a:off x="1682064" y="1943917"/>
        <a:ext cx="3034926" cy="1287544"/>
      </dsp:txXfrm>
    </dsp:sp>
    <dsp:sp modelId="{39DF5C29-560C-45E1-892B-5527EA1D7EF5}">
      <dsp:nvSpPr>
        <dsp:cNvPr id="0" name=""/>
        <dsp:cNvSpPr/>
      </dsp:nvSpPr>
      <dsp:spPr>
        <a:xfrm>
          <a:off x="5245803" y="1943917"/>
          <a:ext cx="1287544" cy="128754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FE98E-C0B2-41E2-897A-916BD66041CA}">
      <dsp:nvSpPr>
        <dsp:cNvPr id="0" name=""/>
        <dsp:cNvSpPr/>
      </dsp:nvSpPr>
      <dsp:spPr>
        <a:xfrm>
          <a:off x="5516187" y="2214301"/>
          <a:ext cx="746775" cy="7467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7B104-0DBB-447B-B92A-BF016F40BE4F}">
      <dsp:nvSpPr>
        <dsp:cNvPr id="0" name=""/>
        <dsp:cNvSpPr/>
      </dsp:nvSpPr>
      <dsp:spPr>
        <a:xfrm>
          <a:off x="6809250" y="1943917"/>
          <a:ext cx="3034926" cy="1287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When stakeholders can access accurate and comprehensive information about the institution's  academic performance, and overall operations, they are more likely to support and trust the institution.</a:t>
          </a:r>
          <a:endParaRPr lang="en-US" sz="1600" kern="1200" dirty="0"/>
        </a:p>
      </dsp:txBody>
      <dsp:txXfrm>
        <a:off x="6809250" y="1943917"/>
        <a:ext cx="3034926" cy="1287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0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7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696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00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2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62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0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8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2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2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3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3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64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8C1FD-E574-F4FE-888F-C8FE5F0C1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925" y="1325880"/>
            <a:ext cx="3352375" cy="30665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ZA" sz="3400" dirty="0">
                <a:solidFill>
                  <a:srgbClr val="EBEBEB"/>
                </a:solidFill>
              </a:rPr>
              <a:t>Reporting and Compliance Framework for Public Higher Education Institutions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A71CE-0AF2-51FF-102B-1F915DCA7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91925" y="4588329"/>
            <a:ext cx="3352375" cy="1621508"/>
          </a:xfrm>
        </p:spPr>
        <p:txBody>
          <a:bodyPr>
            <a:normAutofit/>
          </a:bodyPr>
          <a:lstStyle/>
          <a:p>
            <a:r>
              <a:rPr lang="en-ZA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Mr Athenkosi Siziba</a:t>
            </a:r>
          </a:p>
          <a:p>
            <a:r>
              <a:rPr lang="en-ZA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05 March 2024</a:t>
            </a:r>
          </a:p>
          <a:p>
            <a:r>
              <a:rPr lang="en-ZA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Session 15</a:t>
            </a:r>
          </a:p>
        </p:txBody>
      </p:sp>
      <p:sp>
        <p:nvSpPr>
          <p:cNvPr id="7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pic>
        <p:nvPicPr>
          <p:cNvPr id="4" name="Video 3" descr="People Discussing">
            <a:extLst>
              <a:ext uri="{FF2B5EF4-FFF2-40B4-BE49-F238E27FC236}">
                <a16:creationId xmlns:a16="http://schemas.microsoft.com/office/drawing/2014/main" id="{D76CE7B4-1A92-E05C-8A8B-867D98838B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9" r="-1" b="-1"/>
          <a:stretch/>
        </p:blipFill>
        <p:spPr>
          <a:xfrm>
            <a:off x="643854" y="1670065"/>
            <a:ext cx="6270662" cy="351740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2071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1D0F-95D3-C454-5A20-118BA564B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i="0" dirty="0">
                <a:effectLst/>
              </a:rPr>
              <a:t>Efficiency and Effectiveness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A47B8-E540-40DF-7E24-51C067A8E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>
                <a:latin typeface="+mn-lt"/>
              </a:rPr>
              <a:t>Reporting processes encourage institutions to establish efficient and effective internal controls. </a:t>
            </a:r>
          </a:p>
          <a:p>
            <a:pPr algn="just"/>
            <a:r>
              <a:rPr lang="en-US" sz="2800" dirty="0">
                <a:latin typeface="+mn-lt"/>
              </a:rPr>
              <a:t>This promotes good governance and helps the institution operate more smoothly, reducing the likelihood of fraud, and mismanagement.</a:t>
            </a:r>
            <a:endParaRPr lang="en-ZA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332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0F3206-A25C-8CB6-D6D1-18265BD79B07}"/>
              </a:ext>
            </a:extLst>
          </p:cNvPr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National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B578F-9960-48C0-9F94-A0C6FE8BC560}"/>
              </a:ext>
            </a:extLst>
          </p:cNvPr>
          <p:cNvSpPr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91945-DEA2-B55A-1281-F3FF92E316A3}"/>
              </a:ext>
            </a:extLst>
          </p:cNvPr>
          <p:cNvSpPr/>
          <p:nvPr/>
        </p:nvSpPr>
        <p:spPr>
          <a:xfrm>
            <a:off x="3964707" y="2140085"/>
            <a:ext cx="4567668" cy="401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335" kern="1200" dirty="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Key Steering mechanisms at national level</a:t>
            </a:r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C42347-B06C-6788-D7AC-CBD739F3BA88}"/>
              </a:ext>
            </a:extLst>
          </p:cNvPr>
          <p:cNvSpPr/>
          <p:nvPr/>
        </p:nvSpPr>
        <p:spPr>
          <a:xfrm>
            <a:off x="3761999" y="2963134"/>
            <a:ext cx="1060487" cy="3105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335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Quality</a:t>
            </a:r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063E1-5FB0-797F-B13A-A8B7F24680CB}"/>
              </a:ext>
            </a:extLst>
          </p:cNvPr>
          <p:cNvSpPr/>
          <p:nvPr/>
        </p:nvSpPr>
        <p:spPr>
          <a:xfrm>
            <a:off x="5718298" y="2977744"/>
            <a:ext cx="1060487" cy="310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335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Planning</a:t>
            </a:r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625C8-F4AB-F23D-253B-BC97598A82AB}"/>
              </a:ext>
            </a:extLst>
          </p:cNvPr>
          <p:cNvSpPr/>
          <p:nvPr/>
        </p:nvSpPr>
        <p:spPr>
          <a:xfrm>
            <a:off x="7674597" y="2970170"/>
            <a:ext cx="1060487" cy="31057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335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Funding</a:t>
            </a:r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C8659A-6ECD-6B02-67B8-850574DE762D}"/>
              </a:ext>
            </a:extLst>
          </p:cNvPr>
          <p:cNvSpPr/>
          <p:nvPr/>
        </p:nvSpPr>
        <p:spPr>
          <a:xfrm>
            <a:off x="3032886" y="3602674"/>
            <a:ext cx="1001815" cy="5069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039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Institutional Audits</a:t>
            </a:r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973FB-C705-FA22-FA13-B727208E77AD}"/>
              </a:ext>
            </a:extLst>
          </p:cNvPr>
          <p:cNvSpPr/>
          <p:nvPr/>
        </p:nvSpPr>
        <p:spPr>
          <a:xfrm>
            <a:off x="4226550" y="3532336"/>
            <a:ext cx="1135723" cy="71790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039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Accreditation Academic Programmes</a:t>
            </a:r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2564D1-8660-C4F9-F9EA-0CE3B437A5E3}"/>
              </a:ext>
            </a:extLst>
          </p:cNvPr>
          <p:cNvSpPr/>
          <p:nvPr/>
        </p:nvSpPr>
        <p:spPr>
          <a:xfrm>
            <a:off x="5641466" y="3609707"/>
            <a:ext cx="1200402" cy="5838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890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Institutional missions, plans and Academic profiles</a:t>
            </a:r>
            <a:endParaRPr lang="en-US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42737-9474-0C33-D558-9DC178F8153C}"/>
              </a:ext>
            </a:extLst>
          </p:cNvPr>
          <p:cNvSpPr/>
          <p:nvPr/>
        </p:nvSpPr>
        <p:spPr>
          <a:xfrm>
            <a:off x="7102074" y="3601051"/>
            <a:ext cx="878690" cy="499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890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Institutional data and analysis (HEMIS)</a:t>
            </a:r>
            <a:endParaRPr lang="en-US" sz="9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031C3D-0E1A-E251-D638-07D34577CD79}"/>
              </a:ext>
            </a:extLst>
          </p:cNvPr>
          <p:cNvSpPr/>
          <p:nvPr/>
        </p:nvSpPr>
        <p:spPr>
          <a:xfrm>
            <a:off x="8769741" y="3443060"/>
            <a:ext cx="922780" cy="6665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039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DHET Funding Framework</a:t>
            </a:r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15D65-2B9F-B2D0-A5AB-ADDA553031D4}"/>
              </a:ext>
            </a:extLst>
          </p:cNvPr>
          <p:cNvSpPr/>
          <p:nvPr/>
        </p:nvSpPr>
        <p:spPr>
          <a:xfrm>
            <a:off x="5337118" y="5256253"/>
            <a:ext cx="878690" cy="499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039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Enrolment Plans</a:t>
            </a:r>
            <a:endParaRPr lang="en-US" sz="10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C805D2-1741-DAE4-16C1-A0D5D9200024}"/>
              </a:ext>
            </a:extLst>
          </p:cNvPr>
          <p:cNvSpPr/>
          <p:nvPr/>
        </p:nvSpPr>
        <p:spPr>
          <a:xfrm>
            <a:off x="5283598" y="4434915"/>
            <a:ext cx="970126" cy="499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890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Student and staff equity plans</a:t>
            </a:r>
            <a:endParaRPr lang="en-US" sz="9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5BFE4-0B05-25FF-9C5D-1929C669D71A}"/>
              </a:ext>
            </a:extLst>
          </p:cNvPr>
          <p:cNvSpPr/>
          <p:nvPr/>
        </p:nvSpPr>
        <p:spPr>
          <a:xfrm>
            <a:off x="7102073" y="4934859"/>
            <a:ext cx="886268" cy="57136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039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Planned inputs &amp; outputs for funding</a:t>
            </a:r>
            <a:endParaRPr lang="en-US" sz="10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798DA8-C88B-602C-F5AC-594532CFE539}"/>
              </a:ext>
            </a:extLst>
          </p:cNvPr>
          <p:cNvSpPr/>
          <p:nvPr/>
        </p:nvSpPr>
        <p:spPr>
          <a:xfrm>
            <a:off x="8744327" y="4934858"/>
            <a:ext cx="951981" cy="57136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4159">
              <a:spcAft>
                <a:spcPts val="576"/>
              </a:spcAft>
            </a:pPr>
            <a:r>
              <a:rPr lang="en-US" sz="1039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Planned DHET funding Allocations</a:t>
            </a:r>
            <a:endParaRPr lang="en-US" sz="105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D430247-C3DA-5860-99D6-E5716AD1F1BA}"/>
              </a:ext>
            </a:extLst>
          </p:cNvPr>
          <p:cNvCxnSpPr>
            <a:stCxn id="5" idx="2"/>
            <a:endCxn id="7" idx="0"/>
          </p:cNvCxnSpPr>
          <p:nvPr/>
        </p:nvCxnSpPr>
        <p:spPr>
          <a:xfrm rot="16200000" flipH="1">
            <a:off x="6030447" y="2759649"/>
            <a:ext cx="436188" cy="1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2930A93-30DF-AC18-D5E3-C57E75487808}"/>
              </a:ext>
            </a:extLst>
          </p:cNvPr>
          <p:cNvCxnSpPr>
            <a:stCxn id="5" idx="2"/>
            <a:endCxn id="6" idx="0"/>
          </p:cNvCxnSpPr>
          <p:nvPr/>
        </p:nvCxnSpPr>
        <p:spPr>
          <a:xfrm rot="5400000">
            <a:off x="5059603" y="1774197"/>
            <a:ext cx="421579" cy="1956297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77C1244-4A78-FB32-1EED-728FF363856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12384" y="1770679"/>
            <a:ext cx="428614" cy="1956298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2CE2D08-ED35-20B9-18D2-AF7CA8F3F726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rot="5400000">
            <a:off x="3748535" y="3058966"/>
            <a:ext cx="328969" cy="758450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2BF8D242-128A-E86B-14C2-29DBC6BF0956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301523" y="3443059"/>
            <a:ext cx="492888" cy="89277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C718A921-7817-B819-EF44-11B107327A17}"/>
              </a:ext>
            </a:extLst>
          </p:cNvPr>
          <p:cNvCxnSpPr>
            <a:cxnSpLocks/>
            <a:stCxn id="10" idx="2"/>
            <a:endCxn id="14" idx="1"/>
          </p:cNvCxnSpPr>
          <p:nvPr/>
        </p:nvCxnSpPr>
        <p:spPr>
          <a:xfrm rot="16200000" flipH="1">
            <a:off x="4437771" y="4606878"/>
            <a:ext cx="1255989" cy="542706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60457FA-B9D9-AF44-273C-92A101EB1E45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 flipV="1">
            <a:off x="5362271" y="3891286"/>
            <a:ext cx="279194" cy="1036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47C737-4894-46FA-4510-C09A64217817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 flipH="1">
            <a:off x="6241667" y="3288315"/>
            <a:ext cx="6874" cy="3213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EE70A24-F9E2-62B8-E93C-542D89056630}"/>
              </a:ext>
            </a:extLst>
          </p:cNvPr>
          <p:cNvCxnSpPr>
            <a:stCxn id="7" idx="3"/>
            <a:endCxn id="12" idx="0"/>
          </p:cNvCxnSpPr>
          <p:nvPr/>
        </p:nvCxnSpPr>
        <p:spPr>
          <a:xfrm>
            <a:off x="6778783" y="3133030"/>
            <a:ext cx="762634" cy="468023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113E4D8-16EE-0A8C-C038-6CB2A9D58777}"/>
              </a:ext>
            </a:extLst>
          </p:cNvPr>
          <p:cNvCxnSpPr>
            <a:cxnSpLocks/>
            <a:stCxn id="8" idx="3"/>
            <a:endCxn id="13" idx="0"/>
          </p:cNvCxnSpPr>
          <p:nvPr/>
        </p:nvCxnSpPr>
        <p:spPr>
          <a:xfrm>
            <a:off x="8735084" y="3125455"/>
            <a:ext cx="496047" cy="317605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35E11BF-7946-3265-DAFC-38D7F0FD8A29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>
            <a:off x="7541419" y="4100995"/>
            <a:ext cx="3789" cy="8338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C8A8EB39-F732-CC97-1F11-182157F61F8E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6207181" y="5506225"/>
            <a:ext cx="1338027" cy="173318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E8E9D469-E5D5-3C8A-98FE-2D4A48670529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6131921" y="4302877"/>
            <a:ext cx="503814" cy="260206"/>
          </a:xfrm>
          <a:prstGeom prst="bentConnector3">
            <a:avLst>
              <a:gd name="adj1" fmla="val 50000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BA876D-93D5-BDEE-FAC2-239C2B9446A5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 flipH="1">
            <a:off x="9220318" y="4109652"/>
            <a:ext cx="10813" cy="8252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C448A2-70E0-D01E-4C94-52D66A12A5AE}"/>
              </a:ext>
            </a:extLst>
          </p:cNvPr>
          <p:cNvCxnSpPr>
            <a:cxnSpLocks/>
            <a:stCxn id="16" idx="3"/>
            <a:endCxn id="17" idx="1"/>
          </p:cNvCxnSpPr>
          <p:nvPr/>
        </p:nvCxnSpPr>
        <p:spPr>
          <a:xfrm flipV="1">
            <a:off x="7988341" y="5220541"/>
            <a:ext cx="755986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4AB6660-B767-05AC-F88F-D19D3D0A0828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15806" y="3920281"/>
            <a:ext cx="886267" cy="1655203"/>
          </a:xfrm>
          <a:prstGeom prst="bentConnector3">
            <a:avLst>
              <a:gd name="adj1" fmla="val 24603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0891991-FC57-F50A-8B56-23AE99F41E88}"/>
              </a:ext>
            </a:extLst>
          </p:cNvPr>
          <p:cNvCxnSpPr>
            <a:cxnSpLocks/>
            <a:stCxn id="15" idx="2"/>
            <a:endCxn id="14" idx="0"/>
          </p:cNvCxnSpPr>
          <p:nvPr/>
        </p:nvCxnSpPr>
        <p:spPr>
          <a:xfrm>
            <a:off x="5768662" y="4934860"/>
            <a:ext cx="7801" cy="32139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3F83B920-8756-A374-6F06-851DCF5AE1FF}"/>
              </a:ext>
            </a:extLst>
          </p:cNvPr>
          <p:cNvCxnSpPr>
            <a:cxnSpLocks/>
          </p:cNvCxnSpPr>
          <p:nvPr/>
        </p:nvCxnSpPr>
        <p:spPr>
          <a:xfrm rot="5400000">
            <a:off x="5894260" y="4553068"/>
            <a:ext cx="1225225" cy="506292"/>
          </a:xfrm>
          <a:prstGeom prst="bentConnector3">
            <a:avLst>
              <a:gd name="adj1" fmla="val 99754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DFEBBD3-1087-60F7-58A6-12F29C00B6DF}"/>
              </a:ext>
            </a:extLst>
          </p:cNvPr>
          <p:cNvSpPr/>
          <p:nvPr/>
        </p:nvSpPr>
        <p:spPr>
          <a:xfrm>
            <a:off x="1000266" y="6009998"/>
            <a:ext cx="543344" cy="186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6088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23F3-976C-81AF-10BA-FE49F045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For an Example: Student Enrolment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1990-0570-6524-4EED-985A71333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Universities, when preparing their enrolment plans need to take account of their available resources, such as Infrastructure, Human Resources, Finances and they need to ensure their sustainability.</a:t>
            </a:r>
          </a:p>
          <a:p>
            <a:pPr algn="just"/>
            <a:r>
              <a:rPr lang="en-US" dirty="0"/>
              <a:t>The enrolment plan determines the Teaching input units for each university which in terms determines the subsidy allocation for each university.  Any changes to a university’s enrolment plan could result in over or under funding which result in a </a:t>
            </a:r>
            <a:r>
              <a:rPr lang="en-US" dirty="0" err="1"/>
              <a:t>penalisation</a:t>
            </a:r>
            <a:r>
              <a:rPr lang="en-US" dirty="0"/>
              <a:t> for the university.</a:t>
            </a:r>
          </a:p>
          <a:p>
            <a:pPr algn="just"/>
            <a:r>
              <a:rPr lang="en-US" dirty="0"/>
              <a:t>The qualification needs to be PQM approved, accredited and registered on the NQF before including the in the enrolment plan as students cannot </a:t>
            </a:r>
            <a:r>
              <a:rPr lang="en-US" dirty="0" err="1"/>
              <a:t>enrol</a:t>
            </a:r>
            <a:r>
              <a:rPr lang="en-US" dirty="0"/>
              <a:t> without this initial process being completed.</a:t>
            </a:r>
          </a:p>
          <a:p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6600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20669-3264-1BCE-5BBC-CBA2FECFE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AFDE-03DD-0F16-10BA-5B8C81B2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en-ZA" dirty="0"/>
              <a:t>CHE Letter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ZA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F7CDAB1E-5B15-547D-1587-A297030E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0" y="1539782"/>
            <a:ext cx="5449471" cy="899163"/>
          </a:xfrm>
          <a:prstGeom prst="rect">
            <a:avLst/>
          </a:prstGeom>
          <a:effectLst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D606-8C28-101D-A725-FCFABB1E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ZA" dirty="0"/>
          </a:p>
        </p:txBody>
      </p:sp>
      <p:pic>
        <p:nvPicPr>
          <p:cNvPr id="7" name="Picture 6" descr="A close up of text&#10;&#10;Description automatically generated">
            <a:extLst>
              <a:ext uri="{FF2B5EF4-FFF2-40B4-BE49-F238E27FC236}">
                <a16:creationId xmlns:a16="http://schemas.microsoft.com/office/drawing/2014/main" id="{9032BDBC-3F86-8789-C38B-6A63F0BDB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0" y="4179253"/>
            <a:ext cx="5449471" cy="141686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77908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4AAAD-556F-B95E-D4F0-9CD58E54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Implications for over/under enrolments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7E0F4-1143-A5E7-A285-15CCE55DD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Institutions that under </a:t>
            </a:r>
            <a:r>
              <a:rPr lang="en-US" dirty="0" err="1"/>
              <a:t>enrol</a:t>
            </a:r>
            <a:r>
              <a:rPr lang="en-US" dirty="0"/>
              <a:t> by more than the 2% gives an indication that the institution is not enabling access in line with the resources that have been provided to the institution by the State.</a:t>
            </a:r>
          </a:p>
          <a:p>
            <a:pPr algn="just"/>
            <a:r>
              <a:rPr lang="en-US" dirty="0"/>
              <a:t>Over-enrolment by more than the 2% above the approved target is unacceptable, as the DHET may not be able to provide additional resources to accommodate student growth and may result in a higher student to staff ratio, which may lead to a reduction in the quality of provision of academic </a:t>
            </a:r>
            <a:r>
              <a:rPr lang="en-US" dirty="0" err="1"/>
              <a:t>programmes</a:t>
            </a:r>
            <a:endParaRPr lang="en-US" dirty="0"/>
          </a:p>
          <a:p>
            <a:pPr algn="just"/>
            <a:r>
              <a:rPr lang="en-US" dirty="0"/>
              <a:t>An institution will be </a:t>
            </a:r>
            <a:r>
              <a:rPr lang="en-US" dirty="0" err="1"/>
              <a:t>penalised</a:t>
            </a:r>
            <a:r>
              <a:rPr lang="en-US" dirty="0"/>
              <a:t> if it under-</a:t>
            </a:r>
            <a:r>
              <a:rPr lang="en-US" dirty="0" err="1"/>
              <a:t>enrols</a:t>
            </a:r>
            <a:r>
              <a:rPr lang="en-US" dirty="0"/>
              <a:t> by more than 2% of its Ministerial approved TIUs or over-</a:t>
            </a:r>
            <a:r>
              <a:rPr lang="en-US" dirty="0" err="1"/>
              <a:t>enrols</a:t>
            </a:r>
            <a:r>
              <a:rPr lang="en-US" dirty="0"/>
              <a:t> by more than 2% in BOTH of its Ministerial approved TIUs and first-time entering students</a:t>
            </a:r>
          </a:p>
          <a:p>
            <a:pPr marL="0" indent="0" algn="just">
              <a:buNone/>
            </a:pPr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42206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C086E-9019-B9E6-D45F-B65BB86F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</p:spPr>
        <p:txBody>
          <a:bodyPr anchor="ctr">
            <a:normAutofit/>
          </a:bodyPr>
          <a:lstStyle/>
          <a:p>
            <a:r>
              <a:rPr lang="en-ZA" sz="3200" b="1">
                <a:solidFill>
                  <a:srgbClr val="F2F2F2"/>
                </a:solidFill>
              </a:rPr>
              <a:t>Ministerial Statement of University Funding 2023/24 to 2025/26</a:t>
            </a:r>
            <a:br>
              <a:rPr lang="en-ZA" sz="3200" b="1">
                <a:solidFill>
                  <a:srgbClr val="F2F2F2"/>
                </a:solidFill>
              </a:rPr>
            </a:br>
            <a:br>
              <a:rPr lang="en-ZA" sz="3200" b="1">
                <a:solidFill>
                  <a:srgbClr val="F2F2F2"/>
                </a:solidFill>
              </a:rPr>
            </a:br>
            <a:r>
              <a:rPr lang="en-ZA" sz="3200" b="1">
                <a:solidFill>
                  <a:srgbClr val="F2F2F2"/>
                </a:solidFill>
              </a:rPr>
              <a:t>December 2022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9F6667-5E63-CD6F-D5D4-DAF129D3A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562" y="2190017"/>
            <a:ext cx="4732309" cy="199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579C0-A810-A227-6EC5-9FF1B588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18" y="2428364"/>
            <a:ext cx="4970332" cy="719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28F327-6AA3-2A55-014F-73DF87CEC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17" y="3292181"/>
            <a:ext cx="5031507" cy="451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E0A27-3249-4648-5D62-83986FCD5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18" y="4641437"/>
            <a:ext cx="5102995" cy="636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7A52B-7D88-8FF2-0ACC-E505EA028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418" y="3917669"/>
            <a:ext cx="5356882" cy="59881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048DBC0-9871-AF1B-D1B0-1CA26B5AE74B}"/>
              </a:ext>
            </a:extLst>
          </p:cNvPr>
          <p:cNvSpPr/>
          <p:nvPr/>
        </p:nvSpPr>
        <p:spPr>
          <a:xfrm>
            <a:off x="5048250" y="2812900"/>
            <a:ext cx="1071740" cy="9388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5E26C-6D8B-8E1F-179C-F173CE5C6A82}"/>
              </a:ext>
            </a:extLst>
          </p:cNvPr>
          <p:cNvSpPr txBox="1"/>
          <p:nvPr/>
        </p:nvSpPr>
        <p:spPr>
          <a:xfrm>
            <a:off x="5114985" y="3147774"/>
            <a:ext cx="71444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9184">
              <a:spcAft>
                <a:spcPts val="600"/>
              </a:spcAft>
            </a:pPr>
            <a:r>
              <a:rPr lang="en-ZA" sz="129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 6</a:t>
            </a:r>
            <a:endParaRPr lang="en-ZA" b="1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6CBDDAF-8EC6-CF27-F732-011DF8D17245}"/>
              </a:ext>
            </a:extLst>
          </p:cNvPr>
          <p:cNvSpPr/>
          <p:nvPr/>
        </p:nvSpPr>
        <p:spPr>
          <a:xfrm>
            <a:off x="5361379" y="4763009"/>
            <a:ext cx="758611" cy="443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8B4490-9345-91CA-0DA7-07FE96C1B603}"/>
              </a:ext>
            </a:extLst>
          </p:cNvPr>
          <p:cNvSpPr txBox="1"/>
          <p:nvPr/>
        </p:nvSpPr>
        <p:spPr>
          <a:xfrm>
            <a:off x="5472206" y="4897073"/>
            <a:ext cx="482656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9184">
              <a:spcAft>
                <a:spcPts val="600"/>
              </a:spcAft>
            </a:pPr>
            <a:r>
              <a:rPr lang="en-ZA" sz="792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 7</a:t>
            </a:r>
            <a:endParaRPr lang="en-ZA" sz="1100" b="1"/>
          </a:p>
        </p:txBody>
      </p:sp>
    </p:spTree>
    <p:extLst>
      <p:ext uri="{BB962C8B-B14F-4D97-AF65-F5344CB8AC3E}">
        <p14:creationId xmlns:p14="http://schemas.microsoft.com/office/powerpoint/2010/main" val="260435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2330AA-E11E-458E-8798-12C7F773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6BDC1B0-0C91-4230-BFEB-9C8ED19B9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2449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8E0A26E-4EA8-4E6C-97A2-7B6C1C13F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814824" y="480824"/>
            <a:ext cx="6858001" cy="5896352"/>
          </a:xfrm>
          <a:custGeom>
            <a:avLst/>
            <a:gdLst>
              <a:gd name="connsiteX0" fmla="*/ 6858001 w 6858001"/>
              <a:gd name="connsiteY0" fmla="*/ 1177 h 5896352"/>
              <a:gd name="connsiteX1" fmla="*/ 6858001 w 6858001"/>
              <a:gd name="connsiteY1" fmla="*/ 1344715 h 5896352"/>
              <a:gd name="connsiteX2" fmla="*/ 6858000 w 6858001"/>
              <a:gd name="connsiteY2" fmla="*/ 1344715 h 5896352"/>
              <a:gd name="connsiteX3" fmla="*/ 6858000 w 6858001"/>
              <a:gd name="connsiteY3" fmla="*/ 5896352 h 5896352"/>
              <a:gd name="connsiteX4" fmla="*/ 0 w 6858001"/>
              <a:gd name="connsiteY4" fmla="*/ 5896351 h 5896352"/>
              <a:gd name="connsiteX5" fmla="*/ 0 w 6858001"/>
              <a:gd name="connsiteY5" fmla="*/ 904459 h 5896352"/>
              <a:gd name="connsiteX6" fmla="*/ 1 w 6858001"/>
              <a:gd name="connsiteY6" fmla="*/ 904459 h 5896352"/>
              <a:gd name="connsiteX7" fmla="*/ 1 w 6858001"/>
              <a:gd name="connsiteY7" fmla="*/ 0 h 5896352"/>
              <a:gd name="connsiteX8" fmla="*/ 40463 w 6858001"/>
              <a:gd name="connsiteY8" fmla="*/ 5883 h 5896352"/>
              <a:gd name="connsiteX9" fmla="*/ 159107 w 6858001"/>
              <a:gd name="connsiteY9" fmla="*/ 23196 h 5896352"/>
              <a:gd name="connsiteX10" fmla="*/ 245518 w 6858001"/>
              <a:gd name="connsiteY10" fmla="*/ 35299 h 5896352"/>
              <a:gd name="connsiteX11" fmla="*/ 348388 w 6858001"/>
              <a:gd name="connsiteY11" fmla="*/ 48073 h 5896352"/>
              <a:gd name="connsiteX12" fmla="*/ 470460 w 6858001"/>
              <a:gd name="connsiteY12" fmla="*/ 63369 h 5896352"/>
              <a:gd name="connsiteX13" fmla="*/ 605563 w 6858001"/>
              <a:gd name="connsiteY13" fmla="*/ 79506 h 5896352"/>
              <a:gd name="connsiteX14" fmla="*/ 757810 w 6858001"/>
              <a:gd name="connsiteY14" fmla="*/ 96483 h 5896352"/>
              <a:gd name="connsiteX15" fmla="*/ 923774 w 6858001"/>
              <a:gd name="connsiteY15" fmla="*/ 114469 h 5896352"/>
              <a:gd name="connsiteX16" fmla="*/ 1104139 w 6858001"/>
              <a:gd name="connsiteY16" fmla="*/ 132454 h 5896352"/>
              <a:gd name="connsiteX17" fmla="*/ 1296163 w 6858001"/>
              <a:gd name="connsiteY17" fmla="*/ 150776 h 5896352"/>
              <a:gd name="connsiteX18" fmla="*/ 1503275 w 6858001"/>
              <a:gd name="connsiteY18" fmla="*/ 167753 h 5896352"/>
              <a:gd name="connsiteX19" fmla="*/ 1719988 w 6858001"/>
              <a:gd name="connsiteY19" fmla="*/ 184058 h 5896352"/>
              <a:gd name="connsiteX20" fmla="*/ 1949045 w 6858001"/>
              <a:gd name="connsiteY20" fmla="*/ 198849 h 5896352"/>
              <a:gd name="connsiteX21" fmla="*/ 2187703 w 6858001"/>
              <a:gd name="connsiteY21" fmla="*/ 212969 h 5896352"/>
              <a:gd name="connsiteX22" fmla="*/ 2436649 w 6858001"/>
              <a:gd name="connsiteY22" fmla="*/ 226248 h 5896352"/>
              <a:gd name="connsiteX23" fmla="*/ 2564208 w 6858001"/>
              <a:gd name="connsiteY23" fmla="*/ 230955 h 5896352"/>
              <a:gd name="connsiteX24" fmla="*/ 2694509 w 6858001"/>
              <a:gd name="connsiteY24" fmla="*/ 236165 h 5896352"/>
              <a:gd name="connsiteX25" fmla="*/ 2826868 w 6858001"/>
              <a:gd name="connsiteY25" fmla="*/ 241040 h 5896352"/>
              <a:gd name="connsiteX26" fmla="*/ 2959914 w 6858001"/>
              <a:gd name="connsiteY26" fmla="*/ 244234 h 5896352"/>
              <a:gd name="connsiteX27" fmla="*/ 3095702 w 6858001"/>
              <a:gd name="connsiteY27" fmla="*/ 247091 h 5896352"/>
              <a:gd name="connsiteX28" fmla="*/ 3232862 w 6858001"/>
              <a:gd name="connsiteY28" fmla="*/ 250117 h 5896352"/>
              <a:gd name="connsiteX29" fmla="*/ 3372765 w 6858001"/>
              <a:gd name="connsiteY29" fmla="*/ 252134 h 5896352"/>
              <a:gd name="connsiteX30" fmla="*/ 3514040 w 6858001"/>
              <a:gd name="connsiteY30" fmla="*/ 252134 h 5896352"/>
              <a:gd name="connsiteX31" fmla="*/ 3656686 w 6858001"/>
              <a:gd name="connsiteY31" fmla="*/ 253142 h 5896352"/>
              <a:gd name="connsiteX32" fmla="*/ 3800704 w 6858001"/>
              <a:gd name="connsiteY32" fmla="*/ 252134 h 5896352"/>
              <a:gd name="connsiteX33" fmla="*/ 3946780 w 6858001"/>
              <a:gd name="connsiteY33" fmla="*/ 250117 h 5896352"/>
              <a:gd name="connsiteX34" fmla="*/ 4092855 w 6858001"/>
              <a:gd name="connsiteY34" fmla="*/ 248268 h 5896352"/>
              <a:gd name="connsiteX35" fmla="*/ 4240988 w 6858001"/>
              <a:gd name="connsiteY35" fmla="*/ 244234 h 5896352"/>
              <a:gd name="connsiteX36" fmla="*/ 4390492 w 6858001"/>
              <a:gd name="connsiteY36" fmla="*/ 240032 h 5896352"/>
              <a:gd name="connsiteX37" fmla="*/ 4539997 w 6858001"/>
              <a:gd name="connsiteY37" fmla="*/ 235157 h 5896352"/>
              <a:gd name="connsiteX38" fmla="*/ 4690873 w 6858001"/>
              <a:gd name="connsiteY38" fmla="*/ 228266 h 5896352"/>
              <a:gd name="connsiteX39" fmla="*/ 4843120 w 6858001"/>
              <a:gd name="connsiteY39" fmla="*/ 220029 h 5896352"/>
              <a:gd name="connsiteX40" fmla="*/ 4996054 w 6858001"/>
              <a:gd name="connsiteY40" fmla="*/ 212129 h 5896352"/>
              <a:gd name="connsiteX41" fmla="*/ 5148987 w 6858001"/>
              <a:gd name="connsiteY41" fmla="*/ 202044 h 5896352"/>
              <a:gd name="connsiteX42" fmla="*/ 5303978 w 6858001"/>
              <a:gd name="connsiteY42" fmla="*/ 189941 h 5896352"/>
              <a:gd name="connsiteX43" fmla="*/ 5456911 w 6858001"/>
              <a:gd name="connsiteY43" fmla="*/ 177839 h 5896352"/>
              <a:gd name="connsiteX44" fmla="*/ 5612588 w 6858001"/>
              <a:gd name="connsiteY44" fmla="*/ 163887 h 5896352"/>
              <a:gd name="connsiteX45" fmla="*/ 5768950 w 6858001"/>
              <a:gd name="connsiteY45" fmla="*/ 148591 h 5896352"/>
              <a:gd name="connsiteX46" fmla="*/ 5923255 w 6858001"/>
              <a:gd name="connsiteY46" fmla="*/ 132455 h 5896352"/>
              <a:gd name="connsiteX47" fmla="*/ 6079618 w 6858001"/>
              <a:gd name="connsiteY47" fmla="*/ 113629 h 5896352"/>
              <a:gd name="connsiteX48" fmla="*/ 6235294 w 6858001"/>
              <a:gd name="connsiteY48" fmla="*/ 93458 h 5896352"/>
              <a:gd name="connsiteX49" fmla="*/ 6391657 w 6858001"/>
              <a:gd name="connsiteY49" fmla="*/ 73455 h 5896352"/>
              <a:gd name="connsiteX50" fmla="*/ 6547333 w 6858001"/>
              <a:gd name="connsiteY50" fmla="*/ 50091 h 5896352"/>
              <a:gd name="connsiteX51" fmla="*/ 6702324 w 6858001"/>
              <a:gd name="connsiteY51" fmla="*/ 26222 h 589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896352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896352"/>
                </a:lnTo>
                <a:lnTo>
                  <a:pt x="0" y="5896351"/>
                </a:lnTo>
                <a:lnTo>
                  <a:pt x="0" y="904459"/>
                </a:lnTo>
                <a:lnTo>
                  <a:pt x="1" y="904459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Z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841CC0-B7A9-4828-B82F-9C6B433BD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E05919-D800-40FD-A3BD-4B9CC40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428412" cy="6858000"/>
            <a:chOff x="0" y="0"/>
            <a:chExt cx="11428412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E70C79C-8688-4786-8FCD-43A4B5D5B7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/>
            <a:stretch/>
          </p:blipFill>
          <p:spPr>
            <a:xfrm>
              <a:off x="0" y="2669685"/>
              <a:ext cx="4037012" cy="41883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A6338A0-2BDA-4E79-A762-AAD8608C0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0"/>
            <a:stretch/>
          </p:blipFill>
          <p:spPr>
            <a:xfrm>
              <a:off x="0" y="2892347"/>
              <a:ext cx="1522412" cy="2365453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685624D-3645-4129-9FF6-0C59DBF23B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alpha val="7000"/>
                    <a:lumMod val="60000"/>
                    <a:lumOff val="40000"/>
                  </a:schemeClr>
                </a:gs>
                <a:gs pos="69000">
                  <a:schemeClr val="tx2">
                    <a:alpha val="0"/>
                    <a:lumMod val="60000"/>
                    <a:lumOff val="40000"/>
                  </a:schemeClr>
                </a:gs>
                <a:gs pos="36000">
                  <a:schemeClr val="tx2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ZA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3F24C1B-E4C1-43E7-84B3-DD476F383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3"/>
            <a:stretch/>
          </p:blipFill>
          <p:spPr>
            <a:xfrm>
              <a:off x="7999412" y="0"/>
              <a:ext cx="1603387" cy="114140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725CE5D-088A-4522-9817-4B485D6E7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20"/>
            <a:stretch/>
          </p:blipFill>
          <p:spPr>
            <a:xfrm>
              <a:off x="8605878" y="6096000"/>
              <a:ext cx="993734" cy="762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300020-A803-8ECE-8CF5-EF9B7AE2E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475239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7" name="Graphic 6" descr="Accept">
            <a:extLst>
              <a:ext uri="{FF2B5EF4-FFF2-40B4-BE49-F238E27FC236}">
                <a16:creationId xmlns:a16="http://schemas.microsoft.com/office/drawing/2014/main" id="{69012210-4F8F-A9C1-C008-82D580BD3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3354" y="2074882"/>
            <a:ext cx="2936836" cy="29368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44837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1995-52B2-C34B-4EE3-9300453A5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rgbClr val="EBEBEB"/>
                </a:solidFill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2EBCA-F25B-86D0-E6A5-FC7266348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r>
              <a:rPr lang="en-ZA" dirty="0">
                <a:solidFill>
                  <a:srgbClr val="FFFFFF"/>
                </a:solidFill>
              </a:rPr>
              <a:t>Key reasons of reporting and compliance for Public HEIs</a:t>
            </a:r>
          </a:p>
          <a:p>
            <a:r>
              <a:rPr lang="en-ZA" dirty="0">
                <a:solidFill>
                  <a:srgbClr val="FFFFFF"/>
                </a:solidFill>
              </a:rPr>
              <a:t>National Landscape (Key Steering Mechanisms)</a:t>
            </a:r>
          </a:p>
          <a:p>
            <a:r>
              <a:rPr lang="en-ZA" dirty="0">
                <a:solidFill>
                  <a:srgbClr val="FFFFFF"/>
                </a:solidFill>
              </a:rPr>
              <a:t>Implications of non compliance</a:t>
            </a:r>
          </a:p>
        </p:txBody>
      </p:sp>
      <p:pic>
        <p:nvPicPr>
          <p:cNvPr id="5" name="Picture 4" descr="Single tree on a field with cityscape in foggy distance">
            <a:extLst>
              <a:ext uri="{FF2B5EF4-FFF2-40B4-BE49-F238E27FC236}">
                <a16:creationId xmlns:a16="http://schemas.microsoft.com/office/drawing/2014/main" id="{9B60A20B-6CB7-B23D-8F17-89CCA901D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" r="51604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716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7B0C-1057-3320-9BE1-8DFAD6BA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ZA" sz="3300" b="1" i="0">
                <a:effectLst/>
              </a:rPr>
              <a:t>Transparency and Accountability</a:t>
            </a:r>
            <a:endParaRPr lang="en-ZA" sz="3300"/>
          </a:p>
        </p:txBody>
      </p:sp>
      <p:pic>
        <p:nvPicPr>
          <p:cNvPr id="5" name="Picture 4" descr="Magnifying glass showing decling performance">
            <a:extLst>
              <a:ext uri="{FF2B5EF4-FFF2-40B4-BE49-F238E27FC236}">
                <a16:creationId xmlns:a16="http://schemas.microsoft.com/office/drawing/2014/main" id="{337443F2-A851-746A-2848-67E2C4C00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9" r="35622" b="-1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F1106-AE12-E4C0-97B9-2AB659FB7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0" i="0" dirty="0">
                <a:effectLst/>
                <a:latin typeface="+mn-lt"/>
              </a:rPr>
              <a:t>Public higher education institutions are accountable to the government for the use of public funds. </a:t>
            </a:r>
          </a:p>
          <a:p>
            <a:pPr>
              <a:lnSpc>
                <a:spcPct val="90000"/>
              </a:lnSpc>
            </a:pPr>
            <a:r>
              <a:rPr lang="en-US" sz="1700" b="0" i="0" dirty="0">
                <a:effectLst/>
                <a:latin typeface="+mn-lt"/>
              </a:rPr>
              <a:t>Transparent reporting helps stakeholders, including students, parents, legislators, and the public, understand how resources are allocated and the outcomes achieved</a:t>
            </a:r>
            <a:r>
              <a:rPr lang="en-US" sz="1700" b="0" i="0" dirty="0">
                <a:effectLst/>
                <a:latin typeface="Söhne"/>
              </a:rPr>
              <a:t>.</a:t>
            </a:r>
            <a:endParaRPr lang="en-ZA" sz="1700" dirty="0"/>
          </a:p>
        </p:txBody>
      </p:sp>
    </p:spTree>
    <p:extLst>
      <p:ext uri="{BB962C8B-B14F-4D97-AF65-F5344CB8AC3E}">
        <p14:creationId xmlns:p14="http://schemas.microsoft.com/office/powerpoint/2010/main" val="94871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83AA-705E-7BA2-8575-604E7568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Trust</a:t>
            </a:r>
            <a:r>
              <a:rPr lang="en-ZA" dirty="0"/>
              <a:t> </a:t>
            </a:r>
            <a:r>
              <a:rPr lang="en-ZA" b="1" dirty="0"/>
              <a:t>and</a:t>
            </a:r>
            <a:r>
              <a:rPr lang="en-ZA" dirty="0"/>
              <a:t> </a:t>
            </a:r>
            <a:r>
              <a:rPr lang="en-ZA" b="1" dirty="0"/>
              <a:t>Confidence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FF7E8A0-46C6-265B-EA81-BB906549C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717876"/>
              </p:ext>
            </p:extLst>
          </p:nvPr>
        </p:nvGraphicFramePr>
        <p:xfrm>
          <a:off x="1103312" y="1073020"/>
          <a:ext cx="9962794" cy="517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493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CC2F6-636A-4330-F31F-969A86ABE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006" y="629266"/>
            <a:ext cx="4985469" cy="1469878"/>
          </a:xfrm>
        </p:spPr>
        <p:txBody>
          <a:bodyPr>
            <a:normAutofit/>
          </a:bodyPr>
          <a:lstStyle/>
          <a:p>
            <a:r>
              <a:rPr lang="en-ZA" sz="3900" b="1" i="0" dirty="0">
                <a:effectLst/>
              </a:rPr>
              <a:t>Government Funding and Grants</a:t>
            </a:r>
            <a:endParaRPr lang="en-ZA" sz="3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AB39-6C54-BAD0-E564-8E3551A2A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005" y="2337683"/>
            <a:ext cx="4985470" cy="391071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</a:t>
            </a:r>
            <a:r>
              <a:rPr lang="en-US" b="0" i="0" dirty="0">
                <a:effectLst/>
                <a:latin typeface="+mn-lt"/>
              </a:rPr>
              <a:t>ublic higher education institutions rely on government funding and grants. Compliance with reporting requirements is often a condition for receiving these funds. </a:t>
            </a:r>
          </a:p>
          <a:p>
            <a:r>
              <a:rPr lang="en-US" b="0" i="0" dirty="0">
                <a:effectLst/>
                <a:latin typeface="+mn-lt"/>
              </a:rPr>
              <a:t>Accurate reporting ensures that the institution continues to receive financial support from government</a:t>
            </a:r>
            <a:r>
              <a:rPr lang="en-US" b="0" i="0" dirty="0">
                <a:effectLst/>
                <a:latin typeface="Söhne"/>
              </a:rPr>
              <a:t>.</a:t>
            </a:r>
            <a:endParaRPr lang="en-ZA" dirty="0"/>
          </a:p>
        </p:txBody>
      </p:sp>
      <p:pic>
        <p:nvPicPr>
          <p:cNvPr id="7" name="Graphic 6" descr="Bank">
            <a:extLst>
              <a:ext uri="{FF2B5EF4-FFF2-40B4-BE49-F238E27FC236}">
                <a16:creationId xmlns:a16="http://schemas.microsoft.com/office/drawing/2014/main" id="{5DD78523-9AF5-06C4-9A83-8CE1D1C02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6914" y="1339536"/>
            <a:ext cx="4261089" cy="4261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12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A0F6-90A7-5F57-B50C-44736868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i="0" dirty="0">
                <a:effectLst/>
              </a:rPr>
              <a:t>Accreditation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97D9B-3940-D660-130A-C82ADC93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latin typeface="+mn-lt"/>
              </a:rPr>
              <a:t>Accrediting bodies evaluate higher education institutions to ensure they meet specific standards of quality. </a:t>
            </a:r>
          </a:p>
          <a:p>
            <a:pPr algn="just"/>
            <a:r>
              <a:rPr lang="en-US" sz="2400" dirty="0">
                <a:latin typeface="+mn-lt"/>
              </a:rPr>
              <a:t>Compliance with these standards, which often involve extensive reporting, is necessary for maintaining accreditation. </a:t>
            </a:r>
          </a:p>
          <a:p>
            <a:pPr algn="just"/>
            <a:r>
              <a:rPr lang="en-US" sz="2400" dirty="0">
                <a:latin typeface="+mn-lt"/>
              </a:rPr>
              <a:t>Accreditation is essential for the institution's reputation and students eligibility for financial aid.</a:t>
            </a:r>
            <a:endParaRPr lang="en-Z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003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113D-F84F-3FD6-C64A-B55E3775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i="0" dirty="0">
                <a:effectLst/>
              </a:rPr>
              <a:t>Regulatory Requirements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1581-9193-31F2-B3E4-46FFA0B1B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latin typeface="+mn-lt"/>
              </a:rPr>
              <a:t>Public higher education institutions are subject to regulations that govern their operations. </a:t>
            </a:r>
          </a:p>
          <a:p>
            <a:pPr algn="just"/>
            <a:r>
              <a:rPr lang="en-US" sz="2400" dirty="0">
                <a:latin typeface="+mn-lt"/>
              </a:rPr>
              <a:t>Compliance with these requirements, ranging from financial reporting to campus safety, is crucial for avoiding legal issues, penalties, and reputational damage.</a:t>
            </a:r>
            <a:endParaRPr lang="en-ZA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542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72F7-5842-341E-4215-667499F5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i="0" dirty="0">
                <a:effectLst/>
              </a:rPr>
              <a:t>Strategic Planning and Decision-Making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21B2B-9618-748F-6E0C-EDBE12381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>
                <a:latin typeface="+mn-lt"/>
              </a:rPr>
              <a:t>Comprehensive reporting provides institutions with valuable data for strategic planning and decision-making. </a:t>
            </a:r>
          </a:p>
          <a:p>
            <a:pPr algn="just"/>
            <a:r>
              <a:rPr lang="en-US" sz="2800" dirty="0">
                <a:latin typeface="+mn-lt"/>
              </a:rPr>
              <a:t>Accurate information about enrolment trends, financial performance, and academic outcomes helps MANCO to make informed decisions to improve the institution's overall effectiveness.</a:t>
            </a:r>
            <a:endParaRPr lang="en-ZA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4285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6977-21C5-B923-6D3C-76D1A1D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i="0" dirty="0">
                <a:effectLst/>
              </a:rPr>
              <a:t>Risk Management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E926C-6FD5-79B9-17F7-1C07DF89B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>
                <a:latin typeface="+mn-lt"/>
              </a:rPr>
              <a:t>Regular reporting and compliance activities enable institutions to identify and manage risks effectively. </a:t>
            </a:r>
          </a:p>
          <a:p>
            <a:pPr algn="just"/>
            <a:r>
              <a:rPr lang="en-US" sz="2800" dirty="0">
                <a:latin typeface="+mn-lt"/>
              </a:rPr>
              <a:t>This includes financial risks, operational risks, and risks related to regulatory changes. By staying informed and proactive, institutions can mitigate potential challenges.</a:t>
            </a:r>
            <a:endParaRPr lang="en-ZA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22135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868</TotalTime>
  <Words>694</Words>
  <Application>Microsoft Office PowerPoint</Application>
  <PresentationFormat>Widescreen</PresentationFormat>
  <Paragraphs>60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Century Gothic</vt:lpstr>
      <vt:lpstr>Söhne</vt:lpstr>
      <vt:lpstr>Wingdings 3</vt:lpstr>
      <vt:lpstr>Ion</vt:lpstr>
      <vt:lpstr>Reporting and Compliance Framework for Public Higher Education Institutions</vt:lpstr>
      <vt:lpstr>Content</vt:lpstr>
      <vt:lpstr>Transparency and Accountability</vt:lpstr>
      <vt:lpstr>Trust and Confidence</vt:lpstr>
      <vt:lpstr>Government Funding and Grants</vt:lpstr>
      <vt:lpstr>Accreditation</vt:lpstr>
      <vt:lpstr>Regulatory Requirements</vt:lpstr>
      <vt:lpstr>Strategic Planning and Decision-Making</vt:lpstr>
      <vt:lpstr>Risk Management</vt:lpstr>
      <vt:lpstr>Efficiency and Effectiveness</vt:lpstr>
      <vt:lpstr>PowerPoint Presentation</vt:lpstr>
      <vt:lpstr>For an Example: Student Enrolment Planning</vt:lpstr>
      <vt:lpstr>CHE Letter</vt:lpstr>
      <vt:lpstr>Implications for over/under enrolments</vt:lpstr>
      <vt:lpstr>Ministerial Statement of University Funding 2023/24 to 2025/26  December 2022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and Compliance Framework for Public Higher Education Institutions</dc:title>
  <dc:creator>Athenkosi Siziba</dc:creator>
  <cp:lastModifiedBy>Athenkosi Siziba</cp:lastModifiedBy>
  <cp:revision>9</cp:revision>
  <dcterms:created xsi:type="dcterms:W3CDTF">2023-11-14T10:22:22Z</dcterms:created>
  <dcterms:modified xsi:type="dcterms:W3CDTF">2024-03-05T06:50:47Z</dcterms:modified>
</cp:coreProperties>
</file>